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notesSlides/notesSlide1.xml" ContentType="application/vnd.openxmlformats-officedocument.presentationml.notesSlide+xml"/>
  <Override PartName="/ppt/ink/ink34.xml" ContentType="application/inkml+xml"/>
  <Override PartName="/ppt/ink/ink35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ink/ink61.xml" ContentType="application/inkml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56" r:id="rId2"/>
    <p:sldId id="310" r:id="rId3"/>
    <p:sldId id="311" r:id="rId4"/>
    <p:sldId id="312" r:id="rId5"/>
    <p:sldId id="313" r:id="rId6"/>
    <p:sldId id="257" r:id="rId7"/>
    <p:sldId id="260" r:id="rId8"/>
    <p:sldId id="258" r:id="rId9"/>
    <p:sldId id="259" r:id="rId10"/>
    <p:sldId id="261" r:id="rId11"/>
    <p:sldId id="262" r:id="rId12"/>
    <p:sldId id="263" r:id="rId13"/>
    <p:sldId id="264" r:id="rId14"/>
    <p:sldId id="289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90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91" r:id="rId32"/>
    <p:sldId id="280" r:id="rId33"/>
    <p:sldId id="281" r:id="rId34"/>
    <p:sldId id="282" r:id="rId35"/>
    <p:sldId id="314" r:id="rId36"/>
    <p:sldId id="283" r:id="rId37"/>
    <p:sldId id="284" r:id="rId38"/>
    <p:sldId id="285" r:id="rId39"/>
    <p:sldId id="286" r:id="rId40"/>
    <p:sldId id="287" r:id="rId41"/>
    <p:sldId id="288" r:id="rId42"/>
    <p:sldId id="292" r:id="rId43"/>
    <p:sldId id="293" r:id="rId44"/>
    <p:sldId id="294" r:id="rId45"/>
    <p:sldId id="295" r:id="rId46"/>
    <p:sldId id="315" r:id="rId47"/>
    <p:sldId id="316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9" r:id="rId57"/>
    <p:sldId id="304" r:id="rId58"/>
    <p:sldId id="308" r:id="rId59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9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0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9D2A18-240A-45B8-A79D-3C3F11B27637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D91A03-C8B0-4E54-BED1-198FCA7F3323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Customer and productivity</a:t>
          </a:r>
          <a:endParaRPr lang="en-US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69EA46-08A9-4874-BDEB-932F3200DC89}" type="parTrans" cxnId="{83F2AD8D-3A32-4D87-A6E6-352F9D3945C2}">
      <dgm:prSet/>
      <dgm:spPr/>
      <dgm:t>
        <a:bodyPr/>
        <a:lstStyle/>
        <a:p>
          <a:endParaRPr lang="en-US"/>
        </a:p>
      </dgm:t>
    </dgm:pt>
    <dgm:pt modelId="{05F309F9-2DFF-4D76-87DE-1765D902A16B}" type="sibTrans" cxnId="{83F2AD8D-3A32-4D87-A6E6-352F9D3945C2}">
      <dgm:prSet/>
      <dgm:spPr/>
      <dgm:t>
        <a:bodyPr/>
        <a:lstStyle/>
        <a:p>
          <a:endParaRPr lang="en-US"/>
        </a:p>
      </dgm:t>
    </dgm:pt>
    <dgm:pt modelId="{C4DA2E66-F192-4230-9049-AD8170234DA9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Operations system</a:t>
          </a:r>
          <a:endParaRPr lang="en-US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F74EB9-104A-4801-A5DA-2ED32B97EC4B}" type="parTrans" cxnId="{47CE3CAF-FF46-47BA-B927-09F2DE4698CF}">
      <dgm:prSet/>
      <dgm:spPr/>
      <dgm:t>
        <a:bodyPr/>
        <a:lstStyle/>
        <a:p>
          <a:endParaRPr lang="en-US"/>
        </a:p>
      </dgm:t>
    </dgm:pt>
    <dgm:pt modelId="{27A72463-8D5C-4C72-9A25-B168331F0A5C}" type="sibTrans" cxnId="{47CE3CAF-FF46-47BA-B927-09F2DE4698CF}">
      <dgm:prSet/>
      <dgm:spPr/>
      <dgm:t>
        <a:bodyPr/>
        <a:lstStyle/>
        <a:p>
          <a:endParaRPr lang="en-US"/>
        </a:p>
      </dgm:t>
    </dgm:pt>
    <dgm:pt modelId="{B09F97F2-1485-4513-BC09-64095BAE3FE2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Business unit</a:t>
          </a:r>
          <a:endParaRPr lang="en-US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FF2F9CB-44D6-422F-A7AD-4B90224B6960}" type="parTrans" cxnId="{FAF377C7-D663-4C5E-B15F-98170A7428FB}">
      <dgm:prSet/>
      <dgm:spPr/>
      <dgm:t>
        <a:bodyPr/>
        <a:lstStyle/>
        <a:p>
          <a:endParaRPr lang="en-US"/>
        </a:p>
      </dgm:t>
    </dgm:pt>
    <dgm:pt modelId="{24125915-5F7D-48EE-A216-7C00A1C61577}" type="sibTrans" cxnId="{FAF377C7-D663-4C5E-B15F-98170A7428FB}">
      <dgm:prSet/>
      <dgm:spPr/>
      <dgm:t>
        <a:bodyPr/>
        <a:lstStyle/>
        <a:p>
          <a:endParaRPr lang="en-US"/>
        </a:p>
      </dgm:t>
    </dgm:pt>
    <dgm:pt modelId="{88794A7A-301F-4103-8077-ACFF87EE945F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strategic</a:t>
          </a:r>
          <a:endParaRPr lang="en-US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3B71298-B374-4D1C-A09A-2C1A3AC36FB8}" type="parTrans" cxnId="{8B23158A-D700-43EE-9436-8BED6F10AB27}">
      <dgm:prSet/>
      <dgm:spPr/>
      <dgm:t>
        <a:bodyPr/>
        <a:lstStyle/>
        <a:p>
          <a:endParaRPr lang="en-US"/>
        </a:p>
      </dgm:t>
    </dgm:pt>
    <dgm:pt modelId="{8C59A62B-507A-4A6E-A6B7-D5ED85D7706E}" type="sibTrans" cxnId="{8B23158A-D700-43EE-9436-8BED6F10AB27}">
      <dgm:prSet/>
      <dgm:spPr/>
      <dgm:t>
        <a:bodyPr/>
        <a:lstStyle/>
        <a:p>
          <a:endParaRPr lang="en-US"/>
        </a:p>
      </dgm:t>
    </dgm:pt>
    <dgm:pt modelId="{4578E73C-7BC7-4015-9A71-3BBBEC65CDC4}" type="pres">
      <dgm:prSet presAssocID="{9D9D2A18-240A-45B8-A79D-3C3F11B27637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9A9C456-3DEA-410C-9D97-7490D9A5C176}" type="pres">
      <dgm:prSet presAssocID="{9D9D2A18-240A-45B8-A79D-3C3F11B27637}" presName="comp1" presStyleCnt="0"/>
      <dgm:spPr/>
    </dgm:pt>
    <dgm:pt modelId="{7A2884A2-ABA0-49FC-A424-061BD6900BC1}" type="pres">
      <dgm:prSet presAssocID="{9D9D2A18-240A-45B8-A79D-3C3F11B27637}" presName="circle1" presStyleLbl="node1" presStyleIdx="0" presStyleCnt="4"/>
      <dgm:spPr/>
      <dgm:t>
        <a:bodyPr/>
        <a:lstStyle/>
        <a:p>
          <a:endParaRPr lang="en-US"/>
        </a:p>
      </dgm:t>
    </dgm:pt>
    <dgm:pt modelId="{816FAD89-93FE-46BC-8567-B4AB5EEBBF8A}" type="pres">
      <dgm:prSet presAssocID="{9D9D2A18-240A-45B8-A79D-3C3F11B27637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BADBAD-F8A8-4E16-A392-75BA72E0500E}" type="pres">
      <dgm:prSet presAssocID="{9D9D2A18-240A-45B8-A79D-3C3F11B27637}" presName="comp2" presStyleCnt="0"/>
      <dgm:spPr/>
    </dgm:pt>
    <dgm:pt modelId="{EDEE78BC-6F67-4B38-BB7B-2D0D51669B39}" type="pres">
      <dgm:prSet presAssocID="{9D9D2A18-240A-45B8-A79D-3C3F11B27637}" presName="circle2" presStyleLbl="node1" presStyleIdx="1" presStyleCnt="4"/>
      <dgm:spPr/>
      <dgm:t>
        <a:bodyPr/>
        <a:lstStyle/>
        <a:p>
          <a:endParaRPr lang="en-US"/>
        </a:p>
      </dgm:t>
    </dgm:pt>
    <dgm:pt modelId="{0A19DB09-FECC-472E-A0E1-9619DABB82C3}" type="pres">
      <dgm:prSet presAssocID="{9D9D2A18-240A-45B8-A79D-3C3F11B27637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10E8A9-A4E2-40EE-A0E1-A88846B16A5E}" type="pres">
      <dgm:prSet presAssocID="{9D9D2A18-240A-45B8-A79D-3C3F11B27637}" presName="comp3" presStyleCnt="0"/>
      <dgm:spPr/>
    </dgm:pt>
    <dgm:pt modelId="{5892C1FE-7AB0-476B-B2DF-F3C6A3E276CC}" type="pres">
      <dgm:prSet presAssocID="{9D9D2A18-240A-45B8-A79D-3C3F11B27637}" presName="circle3" presStyleLbl="node1" presStyleIdx="2" presStyleCnt="4"/>
      <dgm:spPr/>
      <dgm:t>
        <a:bodyPr/>
        <a:lstStyle/>
        <a:p>
          <a:endParaRPr lang="en-US"/>
        </a:p>
      </dgm:t>
    </dgm:pt>
    <dgm:pt modelId="{29FB6450-4273-4201-937E-92747EA38370}" type="pres">
      <dgm:prSet presAssocID="{9D9D2A18-240A-45B8-A79D-3C3F11B27637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D7DF23-D382-4285-8C76-60C82F09888F}" type="pres">
      <dgm:prSet presAssocID="{9D9D2A18-240A-45B8-A79D-3C3F11B27637}" presName="comp4" presStyleCnt="0"/>
      <dgm:spPr/>
    </dgm:pt>
    <dgm:pt modelId="{C0DEAC38-A9DD-47A1-8C68-D8A485E83A53}" type="pres">
      <dgm:prSet presAssocID="{9D9D2A18-240A-45B8-A79D-3C3F11B27637}" presName="circle4" presStyleLbl="node1" presStyleIdx="3" presStyleCnt="4"/>
      <dgm:spPr/>
      <dgm:t>
        <a:bodyPr/>
        <a:lstStyle/>
        <a:p>
          <a:endParaRPr lang="en-US"/>
        </a:p>
      </dgm:t>
    </dgm:pt>
    <dgm:pt modelId="{F57C0F01-911C-4450-978B-CE3EFCCBB6DD}" type="pres">
      <dgm:prSet presAssocID="{9D9D2A18-240A-45B8-A79D-3C3F11B27637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4BDC1AD-004A-4350-B8BD-F16AAFC1D9A0}" type="presOf" srcId="{B09F97F2-1485-4513-BC09-64095BAE3FE2}" destId="{5892C1FE-7AB0-476B-B2DF-F3C6A3E276CC}" srcOrd="0" destOrd="0" presId="urn:microsoft.com/office/officeart/2005/8/layout/venn2"/>
    <dgm:cxn modelId="{EEA24FAE-2C8F-471F-9DBF-2E41D523A336}" type="presOf" srcId="{BCD91A03-C8B0-4E54-BED1-198FCA7F3323}" destId="{816FAD89-93FE-46BC-8567-B4AB5EEBBF8A}" srcOrd="1" destOrd="0" presId="urn:microsoft.com/office/officeart/2005/8/layout/venn2"/>
    <dgm:cxn modelId="{E4C8A216-E72E-4571-B7D5-C2FF2BB298B0}" type="presOf" srcId="{BCD91A03-C8B0-4E54-BED1-198FCA7F3323}" destId="{7A2884A2-ABA0-49FC-A424-061BD6900BC1}" srcOrd="0" destOrd="0" presId="urn:microsoft.com/office/officeart/2005/8/layout/venn2"/>
    <dgm:cxn modelId="{FAF377C7-D663-4C5E-B15F-98170A7428FB}" srcId="{9D9D2A18-240A-45B8-A79D-3C3F11B27637}" destId="{B09F97F2-1485-4513-BC09-64095BAE3FE2}" srcOrd="2" destOrd="0" parTransId="{5FF2F9CB-44D6-422F-A7AD-4B90224B6960}" sibTransId="{24125915-5F7D-48EE-A216-7C00A1C61577}"/>
    <dgm:cxn modelId="{47CE3CAF-FF46-47BA-B927-09F2DE4698CF}" srcId="{9D9D2A18-240A-45B8-A79D-3C3F11B27637}" destId="{C4DA2E66-F192-4230-9049-AD8170234DA9}" srcOrd="1" destOrd="0" parTransId="{E4F74EB9-104A-4801-A5DA-2ED32B97EC4B}" sibTransId="{27A72463-8D5C-4C72-9A25-B168331F0A5C}"/>
    <dgm:cxn modelId="{E766A494-1C2E-4226-873C-AB0EA1A218D5}" type="presOf" srcId="{88794A7A-301F-4103-8077-ACFF87EE945F}" destId="{F57C0F01-911C-4450-978B-CE3EFCCBB6DD}" srcOrd="1" destOrd="0" presId="urn:microsoft.com/office/officeart/2005/8/layout/venn2"/>
    <dgm:cxn modelId="{83F2AD8D-3A32-4D87-A6E6-352F9D3945C2}" srcId="{9D9D2A18-240A-45B8-A79D-3C3F11B27637}" destId="{BCD91A03-C8B0-4E54-BED1-198FCA7F3323}" srcOrd="0" destOrd="0" parTransId="{B969EA46-08A9-4874-BDEB-932F3200DC89}" sibTransId="{05F309F9-2DFF-4D76-87DE-1765D902A16B}"/>
    <dgm:cxn modelId="{0698D25F-817D-4A70-A8EE-75E463282B1D}" type="presOf" srcId="{9D9D2A18-240A-45B8-A79D-3C3F11B27637}" destId="{4578E73C-7BC7-4015-9A71-3BBBEC65CDC4}" srcOrd="0" destOrd="0" presId="urn:microsoft.com/office/officeart/2005/8/layout/venn2"/>
    <dgm:cxn modelId="{B8136217-EE20-46FE-98D2-59169059121D}" type="presOf" srcId="{C4DA2E66-F192-4230-9049-AD8170234DA9}" destId="{0A19DB09-FECC-472E-A0E1-9619DABB82C3}" srcOrd="1" destOrd="0" presId="urn:microsoft.com/office/officeart/2005/8/layout/venn2"/>
    <dgm:cxn modelId="{8B23158A-D700-43EE-9436-8BED6F10AB27}" srcId="{9D9D2A18-240A-45B8-A79D-3C3F11B27637}" destId="{88794A7A-301F-4103-8077-ACFF87EE945F}" srcOrd="3" destOrd="0" parTransId="{E3B71298-B374-4D1C-A09A-2C1A3AC36FB8}" sibTransId="{8C59A62B-507A-4A6E-A6B7-D5ED85D7706E}"/>
    <dgm:cxn modelId="{B8EB22F1-E0BD-4B3C-B9A6-CA291D3207CF}" type="presOf" srcId="{B09F97F2-1485-4513-BC09-64095BAE3FE2}" destId="{29FB6450-4273-4201-937E-92747EA38370}" srcOrd="1" destOrd="0" presId="urn:microsoft.com/office/officeart/2005/8/layout/venn2"/>
    <dgm:cxn modelId="{15B0D4AF-3662-417B-A89B-B9A7586B5188}" type="presOf" srcId="{C4DA2E66-F192-4230-9049-AD8170234DA9}" destId="{EDEE78BC-6F67-4B38-BB7B-2D0D51669B39}" srcOrd="0" destOrd="0" presId="urn:microsoft.com/office/officeart/2005/8/layout/venn2"/>
    <dgm:cxn modelId="{A465B6B8-EA1C-4A8D-9DBC-C3697B63B0DB}" type="presOf" srcId="{88794A7A-301F-4103-8077-ACFF87EE945F}" destId="{C0DEAC38-A9DD-47A1-8C68-D8A485E83A53}" srcOrd="0" destOrd="0" presId="urn:microsoft.com/office/officeart/2005/8/layout/venn2"/>
    <dgm:cxn modelId="{008EE617-5A03-44CE-BC6F-2ED3CA631D65}" type="presParOf" srcId="{4578E73C-7BC7-4015-9A71-3BBBEC65CDC4}" destId="{49A9C456-3DEA-410C-9D97-7490D9A5C176}" srcOrd="0" destOrd="0" presId="urn:microsoft.com/office/officeart/2005/8/layout/venn2"/>
    <dgm:cxn modelId="{E1105C88-A6D5-465A-BF4C-DD5676C18ED3}" type="presParOf" srcId="{49A9C456-3DEA-410C-9D97-7490D9A5C176}" destId="{7A2884A2-ABA0-49FC-A424-061BD6900BC1}" srcOrd="0" destOrd="0" presId="urn:microsoft.com/office/officeart/2005/8/layout/venn2"/>
    <dgm:cxn modelId="{917B80FC-86EC-4A84-8513-503894368953}" type="presParOf" srcId="{49A9C456-3DEA-410C-9D97-7490D9A5C176}" destId="{816FAD89-93FE-46BC-8567-B4AB5EEBBF8A}" srcOrd="1" destOrd="0" presId="urn:microsoft.com/office/officeart/2005/8/layout/venn2"/>
    <dgm:cxn modelId="{2B82DD4E-5BE2-47E6-958A-874F7C087177}" type="presParOf" srcId="{4578E73C-7BC7-4015-9A71-3BBBEC65CDC4}" destId="{84BADBAD-F8A8-4E16-A392-75BA72E0500E}" srcOrd="1" destOrd="0" presId="urn:microsoft.com/office/officeart/2005/8/layout/venn2"/>
    <dgm:cxn modelId="{DA6CB9A6-0C03-4688-B75F-B3F20BAC1571}" type="presParOf" srcId="{84BADBAD-F8A8-4E16-A392-75BA72E0500E}" destId="{EDEE78BC-6F67-4B38-BB7B-2D0D51669B39}" srcOrd="0" destOrd="0" presId="urn:microsoft.com/office/officeart/2005/8/layout/venn2"/>
    <dgm:cxn modelId="{35D69C18-1DE4-4080-B466-7C1C54E0737C}" type="presParOf" srcId="{84BADBAD-F8A8-4E16-A392-75BA72E0500E}" destId="{0A19DB09-FECC-472E-A0E1-9619DABB82C3}" srcOrd="1" destOrd="0" presId="urn:microsoft.com/office/officeart/2005/8/layout/venn2"/>
    <dgm:cxn modelId="{A5293364-C9FE-42D4-8F69-9F2CF65B96C6}" type="presParOf" srcId="{4578E73C-7BC7-4015-9A71-3BBBEC65CDC4}" destId="{1810E8A9-A4E2-40EE-A0E1-A88846B16A5E}" srcOrd="2" destOrd="0" presId="urn:microsoft.com/office/officeart/2005/8/layout/venn2"/>
    <dgm:cxn modelId="{06E54095-5D8E-43F3-A94B-67B8501764C5}" type="presParOf" srcId="{1810E8A9-A4E2-40EE-A0E1-A88846B16A5E}" destId="{5892C1FE-7AB0-476B-B2DF-F3C6A3E276CC}" srcOrd="0" destOrd="0" presId="urn:microsoft.com/office/officeart/2005/8/layout/venn2"/>
    <dgm:cxn modelId="{28B2AD13-7FCF-4252-ADE5-2599F44F6728}" type="presParOf" srcId="{1810E8A9-A4E2-40EE-A0E1-A88846B16A5E}" destId="{29FB6450-4273-4201-937E-92747EA38370}" srcOrd="1" destOrd="0" presId="urn:microsoft.com/office/officeart/2005/8/layout/venn2"/>
    <dgm:cxn modelId="{7A6CBD26-2059-4639-9FD9-138397690E22}" type="presParOf" srcId="{4578E73C-7BC7-4015-9A71-3BBBEC65CDC4}" destId="{D1D7DF23-D382-4285-8C76-60C82F09888F}" srcOrd="3" destOrd="0" presId="urn:microsoft.com/office/officeart/2005/8/layout/venn2"/>
    <dgm:cxn modelId="{16C29891-A414-49D6-9584-C9E8E91AC1BD}" type="presParOf" srcId="{D1D7DF23-D382-4285-8C76-60C82F09888F}" destId="{C0DEAC38-A9DD-47A1-8C68-D8A485E83A53}" srcOrd="0" destOrd="0" presId="urn:microsoft.com/office/officeart/2005/8/layout/venn2"/>
    <dgm:cxn modelId="{423ECEB4-A8A6-41E1-B412-623D9D076A2D}" type="presParOf" srcId="{D1D7DF23-D382-4285-8C76-60C82F09888F}" destId="{F57C0F01-911C-4450-978B-CE3EFCCBB6DD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3D2E15-104C-4E3F-A57F-12C59D72A366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 phldr="1"/>
      <dgm:spPr/>
    </dgm:pt>
    <dgm:pt modelId="{AF562D37-0DBA-4A04-97EC-4E91DB8D2E45}">
      <dgm:prSet phldrT="[Text]"/>
      <dgm:spPr/>
      <dgm:t>
        <a:bodyPr/>
        <a:lstStyle/>
        <a:p>
          <a:r>
            <a:rPr lang="en-US" dirty="0" smtClean="0"/>
            <a:t>R&amp;D</a:t>
          </a:r>
          <a:endParaRPr lang="en-US" dirty="0"/>
        </a:p>
      </dgm:t>
    </dgm:pt>
    <dgm:pt modelId="{86D12DBB-119A-4E1A-AB57-39E05778542F}" type="parTrans" cxnId="{AD801231-4BF1-464D-A3ED-60F9B559A0F2}">
      <dgm:prSet/>
      <dgm:spPr/>
      <dgm:t>
        <a:bodyPr/>
        <a:lstStyle/>
        <a:p>
          <a:endParaRPr lang="en-US"/>
        </a:p>
      </dgm:t>
    </dgm:pt>
    <dgm:pt modelId="{2B8202FA-7C8A-41B5-A72D-B6F25E1A7B31}" type="sibTrans" cxnId="{AD801231-4BF1-464D-A3ED-60F9B559A0F2}">
      <dgm:prSet/>
      <dgm:spPr/>
      <dgm:t>
        <a:bodyPr/>
        <a:lstStyle/>
        <a:p>
          <a:endParaRPr lang="en-US"/>
        </a:p>
      </dgm:t>
    </dgm:pt>
    <dgm:pt modelId="{6DE4E438-94AA-4C1A-9F26-C7D888B6B6F9}">
      <dgm:prSet phldrT="[Text]"/>
      <dgm:spPr/>
      <dgm:t>
        <a:bodyPr/>
        <a:lstStyle/>
        <a:p>
          <a:r>
            <a:rPr lang="en-US" dirty="0" smtClean="0"/>
            <a:t>Operations</a:t>
          </a:r>
          <a:endParaRPr lang="en-US" dirty="0"/>
        </a:p>
      </dgm:t>
    </dgm:pt>
    <dgm:pt modelId="{2435A4EE-A1A5-4A73-ABF1-2CAE6DC77AB2}" type="parTrans" cxnId="{2ED52C26-6D2B-424F-90E6-74EFDE518106}">
      <dgm:prSet/>
      <dgm:spPr/>
      <dgm:t>
        <a:bodyPr/>
        <a:lstStyle/>
        <a:p>
          <a:endParaRPr lang="en-US"/>
        </a:p>
      </dgm:t>
    </dgm:pt>
    <dgm:pt modelId="{450D9986-946E-4A08-B5B8-8C1098BA7C7E}" type="sibTrans" cxnId="{2ED52C26-6D2B-424F-90E6-74EFDE518106}">
      <dgm:prSet/>
      <dgm:spPr/>
      <dgm:t>
        <a:bodyPr/>
        <a:lstStyle/>
        <a:p>
          <a:endParaRPr lang="en-US"/>
        </a:p>
      </dgm:t>
    </dgm:pt>
    <dgm:pt modelId="{F4CDF196-5408-49FD-B800-3BE24B0E8797}">
      <dgm:prSet phldrT="[Text]"/>
      <dgm:spPr/>
      <dgm:t>
        <a:bodyPr/>
        <a:lstStyle/>
        <a:p>
          <a:r>
            <a:rPr lang="en-US" dirty="0" smtClean="0"/>
            <a:t>Marketing</a:t>
          </a:r>
          <a:endParaRPr lang="en-US" dirty="0"/>
        </a:p>
      </dgm:t>
    </dgm:pt>
    <dgm:pt modelId="{B785ADB3-A497-4B07-AB67-B5619062D264}" type="parTrans" cxnId="{80D16051-A99C-4491-ABB9-63281D4B65EC}">
      <dgm:prSet/>
      <dgm:spPr/>
      <dgm:t>
        <a:bodyPr/>
        <a:lstStyle/>
        <a:p>
          <a:endParaRPr lang="en-US"/>
        </a:p>
      </dgm:t>
    </dgm:pt>
    <dgm:pt modelId="{63FED30A-EBF4-4234-A8EC-5FFBF18E3EF7}" type="sibTrans" cxnId="{80D16051-A99C-4491-ABB9-63281D4B65EC}">
      <dgm:prSet/>
      <dgm:spPr/>
      <dgm:t>
        <a:bodyPr/>
        <a:lstStyle/>
        <a:p>
          <a:endParaRPr lang="en-US"/>
        </a:p>
      </dgm:t>
    </dgm:pt>
    <dgm:pt modelId="{6157DFEA-B101-4823-A50C-ADB14D1152BA}" type="pres">
      <dgm:prSet presAssocID="{453D2E15-104C-4E3F-A57F-12C59D72A366}" presName="compositeShape" presStyleCnt="0">
        <dgm:presLayoutVars>
          <dgm:chMax val="7"/>
          <dgm:dir/>
          <dgm:resizeHandles val="exact"/>
        </dgm:presLayoutVars>
      </dgm:prSet>
      <dgm:spPr/>
    </dgm:pt>
    <dgm:pt modelId="{FADFA368-9D84-49AC-9A59-3979E2C8AB5C}" type="pres">
      <dgm:prSet presAssocID="{AF562D37-0DBA-4A04-97EC-4E91DB8D2E45}" presName="circ1" presStyleLbl="vennNode1" presStyleIdx="0" presStyleCnt="3"/>
      <dgm:spPr/>
      <dgm:t>
        <a:bodyPr/>
        <a:lstStyle/>
        <a:p>
          <a:endParaRPr lang="en-US"/>
        </a:p>
      </dgm:t>
    </dgm:pt>
    <dgm:pt modelId="{4E70AC96-9F47-4FE6-A33E-C2802233AF81}" type="pres">
      <dgm:prSet presAssocID="{AF562D37-0DBA-4A04-97EC-4E91DB8D2E4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9C9377-DD92-48CA-A554-A012A512606B}" type="pres">
      <dgm:prSet presAssocID="{6DE4E438-94AA-4C1A-9F26-C7D888B6B6F9}" presName="circ2" presStyleLbl="vennNode1" presStyleIdx="1" presStyleCnt="3"/>
      <dgm:spPr/>
      <dgm:t>
        <a:bodyPr/>
        <a:lstStyle/>
        <a:p>
          <a:endParaRPr lang="en-US"/>
        </a:p>
      </dgm:t>
    </dgm:pt>
    <dgm:pt modelId="{63F188DA-EEB1-459A-A0C2-4F4DC9675567}" type="pres">
      <dgm:prSet presAssocID="{6DE4E438-94AA-4C1A-9F26-C7D888B6B6F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96CD18-81D5-43D0-9B83-72044D73492C}" type="pres">
      <dgm:prSet presAssocID="{F4CDF196-5408-49FD-B800-3BE24B0E8797}" presName="circ3" presStyleLbl="vennNode1" presStyleIdx="2" presStyleCnt="3"/>
      <dgm:spPr/>
      <dgm:t>
        <a:bodyPr/>
        <a:lstStyle/>
        <a:p>
          <a:endParaRPr lang="en-US"/>
        </a:p>
      </dgm:t>
    </dgm:pt>
    <dgm:pt modelId="{3B893CEA-0993-45BC-9A21-947AD6B4A348}" type="pres">
      <dgm:prSet presAssocID="{F4CDF196-5408-49FD-B800-3BE24B0E879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D52C26-6D2B-424F-90E6-74EFDE518106}" srcId="{453D2E15-104C-4E3F-A57F-12C59D72A366}" destId="{6DE4E438-94AA-4C1A-9F26-C7D888B6B6F9}" srcOrd="1" destOrd="0" parTransId="{2435A4EE-A1A5-4A73-ABF1-2CAE6DC77AB2}" sibTransId="{450D9986-946E-4A08-B5B8-8C1098BA7C7E}"/>
    <dgm:cxn modelId="{2746DA63-9E49-4943-A7C5-C043191CCFB7}" type="presOf" srcId="{453D2E15-104C-4E3F-A57F-12C59D72A366}" destId="{6157DFEA-B101-4823-A50C-ADB14D1152BA}" srcOrd="0" destOrd="0" presId="urn:microsoft.com/office/officeart/2005/8/layout/venn1"/>
    <dgm:cxn modelId="{AD801231-4BF1-464D-A3ED-60F9B559A0F2}" srcId="{453D2E15-104C-4E3F-A57F-12C59D72A366}" destId="{AF562D37-0DBA-4A04-97EC-4E91DB8D2E45}" srcOrd="0" destOrd="0" parTransId="{86D12DBB-119A-4E1A-AB57-39E05778542F}" sibTransId="{2B8202FA-7C8A-41B5-A72D-B6F25E1A7B31}"/>
    <dgm:cxn modelId="{18A83B78-C4EC-4600-B6B4-8404B789976F}" type="presOf" srcId="{F4CDF196-5408-49FD-B800-3BE24B0E8797}" destId="{7C96CD18-81D5-43D0-9B83-72044D73492C}" srcOrd="0" destOrd="0" presId="urn:microsoft.com/office/officeart/2005/8/layout/venn1"/>
    <dgm:cxn modelId="{904C823E-AE12-45E0-9D62-FDE08AC712D3}" type="presOf" srcId="{6DE4E438-94AA-4C1A-9F26-C7D888B6B6F9}" destId="{BB9C9377-DD92-48CA-A554-A012A512606B}" srcOrd="0" destOrd="0" presId="urn:microsoft.com/office/officeart/2005/8/layout/venn1"/>
    <dgm:cxn modelId="{B0ED44FB-3036-4025-ABDD-75C8458C6B2D}" type="presOf" srcId="{6DE4E438-94AA-4C1A-9F26-C7D888B6B6F9}" destId="{63F188DA-EEB1-459A-A0C2-4F4DC9675567}" srcOrd="1" destOrd="0" presId="urn:microsoft.com/office/officeart/2005/8/layout/venn1"/>
    <dgm:cxn modelId="{80D16051-A99C-4491-ABB9-63281D4B65EC}" srcId="{453D2E15-104C-4E3F-A57F-12C59D72A366}" destId="{F4CDF196-5408-49FD-B800-3BE24B0E8797}" srcOrd="2" destOrd="0" parTransId="{B785ADB3-A497-4B07-AB67-B5619062D264}" sibTransId="{63FED30A-EBF4-4234-A8EC-5FFBF18E3EF7}"/>
    <dgm:cxn modelId="{C3C2D1E8-FCD0-41BD-966B-32B160D3F1C2}" type="presOf" srcId="{F4CDF196-5408-49FD-B800-3BE24B0E8797}" destId="{3B893CEA-0993-45BC-9A21-947AD6B4A348}" srcOrd="1" destOrd="0" presId="urn:microsoft.com/office/officeart/2005/8/layout/venn1"/>
    <dgm:cxn modelId="{99212E6A-ABCA-40D6-93AB-83A9CA52690A}" type="presOf" srcId="{AF562D37-0DBA-4A04-97EC-4E91DB8D2E45}" destId="{FADFA368-9D84-49AC-9A59-3979E2C8AB5C}" srcOrd="0" destOrd="0" presId="urn:microsoft.com/office/officeart/2005/8/layout/venn1"/>
    <dgm:cxn modelId="{02E75BB2-95C1-4DB3-80A2-4434A3E61E19}" type="presOf" srcId="{AF562D37-0DBA-4A04-97EC-4E91DB8D2E45}" destId="{4E70AC96-9F47-4FE6-A33E-C2802233AF81}" srcOrd="1" destOrd="0" presId="urn:microsoft.com/office/officeart/2005/8/layout/venn1"/>
    <dgm:cxn modelId="{5B27A8DB-A47B-4758-88D2-C1B7D3465561}" type="presParOf" srcId="{6157DFEA-B101-4823-A50C-ADB14D1152BA}" destId="{FADFA368-9D84-49AC-9A59-3979E2C8AB5C}" srcOrd="0" destOrd="0" presId="urn:microsoft.com/office/officeart/2005/8/layout/venn1"/>
    <dgm:cxn modelId="{5AEAC62B-DC24-4512-AEF3-1D32A02C8162}" type="presParOf" srcId="{6157DFEA-B101-4823-A50C-ADB14D1152BA}" destId="{4E70AC96-9F47-4FE6-A33E-C2802233AF81}" srcOrd="1" destOrd="0" presId="urn:microsoft.com/office/officeart/2005/8/layout/venn1"/>
    <dgm:cxn modelId="{6BF995F8-D140-4C9A-A11C-FF753DD606F3}" type="presParOf" srcId="{6157DFEA-B101-4823-A50C-ADB14D1152BA}" destId="{BB9C9377-DD92-48CA-A554-A012A512606B}" srcOrd="2" destOrd="0" presId="urn:microsoft.com/office/officeart/2005/8/layout/venn1"/>
    <dgm:cxn modelId="{2FB7C16C-DD2E-4309-82F0-3BBF86025CE3}" type="presParOf" srcId="{6157DFEA-B101-4823-A50C-ADB14D1152BA}" destId="{63F188DA-EEB1-459A-A0C2-4F4DC9675567}" srcOrd="3" destOrd="0" presId="urn:microsoft.com/office/officeart/2005/8/layout/venn1"/>
    <dgm:cxn modelId="{C4FB0031-51B5-4D0D-B9C3-A880A630FCB7}" type="presParOf" srcId="{6157DFEA-B101-4823-A50C-ADB14D1152BA}" destId="{7C96CD18-81D5-43D0-9B83-72044D73492C}" srcOrd="4" destOrd="0" presId="urn:microsoft.com/office/officeart/2005/8/layout/venn1"/>
    <dgm:cxn modelId="{8474291B-EEC4-4CB7-94A6-436DD31FF818}" type="presParOf" srcId="{6157DFEA-B101-4823-A50C-ADB14D1152BA}" destId="{3B893CEA-0993-45BC-9A21-947AD6B4A34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C4ACF8-C0E8-473B-8A15-6CD6E83ABB85}" type="doc">
      <dgm:prSet loTypeId="urn:microsoft.com/office/officeart/2005/8/layout/radial3" loCatId="cycle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9972A5D-1403-49C6-B53B-86850FD30924}">
      <dgm:prSet phldrT="[Text]"/>
      <dgm:spPr/>
      <dgm:t>
        <a:bodyPr/>
        <a:lstStyle/>
        <a:p>
          <a:r>
            <a:rPr lang="en-US" dirty="0" smtClean="0"/>
            <a:t>Competitive Priorities</a:t>
          </a:r>
          <a:endParaRPr lang="en-US" dirty="0"/>
        </a:p>
      </dgm:t>
    </dgm:pt>
    <dgm:pt modelId="{EB39FDF9-4588-438D-9CD7-D38200D66351}" type="parTrans" cxnId="{FFB0C1E3-047E-4EE2-B78E-A71CFDA81638}">
      <dgm:prSet/>
      <dgm:spPr/>
      <dgm:t>
        <a:bodyPr/>
        <a:lstStyle/>
        <a:p>
          <a:endParaRPr lang="en-US"/>
        </a:p>
      </dgm:t>
    </dgm:pt>
    <dgm:pt modelId="{3168C2A1-7FAE-47E6-940D-B75940382CB5}" type="sibTrans" cxnId="{FFB0C1E3-047E-4EE2-B78E-A71CFDA81638}">
      <dgm:prSet/>
      <dgm:spPr/>
      <dgm:t>
        <a:bodyPr/>
        <a:lstStyle/>
        <a:p>
          <a:endParaRPr lang="en-US"/>
        </a:p>
      </dgm:t>
    </dgm:pt>
    <dgm:pt modelId="{C4AA4A22-2C90-4EE6-B808-D408F46A47BB}">
      <dgm:prSet phldrT="[Text]"/>
      <dgm:spPr/>
      <dgm:t>
        <a:bodyPr/>
        <a:lstStyle/>
        <a:p>
          <a:r>
            <a:rPr lang="en-US" dirty="0" smtClean="0"/>
            <a:t>Speed</a:t>
          </a:r>
          <a:endParaRPr lang="en-US" dirty="0"/>
        </a:p>
      </dgm:t>
    </dgm:pt>
    <dgm:pt modelId="{C9A643E9-3B53-4D6C-BB75-177C8CB502D9}" type="parTrans" cxnId="{300C2B98-C7BE-4869-B3FF-53053E0A5087}">
      <dgm:prSet/>
      <dgm:spPr/>
      <dgm:t>
        <a:bodyPr/>
        <a:lstStyle/>
        <a:p>
          <a:endParaRPr lang="en-US"/>
        </a:p>
      </dgm:t>
    </dgm:pt>
    <dgm:pt modelId="{394697EF-A572-4272-8B92-C684CF5E00AF}" type="sibTrans" cxnId="{300C2B98-C7BE-4869-B3FF-53053E0A5087}">
      <dgm:prSet/>
      <dgm:spPr/>
      <dgm:t>
        <a:bodyPr/>
        <a:lstStyle/>
        <a:p>
          <a:endParaRPr lang="en-US"/>
        </a:p>
      </dgm:t>
    </dgm:pt>
    <dgm:pt modelId="{37B7EC03-9148-43FE-B7C3-E982BCAAF558}">
      <dgm:prSet phldrT="[Text]"/>
      <dgm:spPr/>
      <dgm:t>
        <a:bodyPr/>
        <a:lstStyle/>
        <a:p>
          <a:r>
            <a:rPr lang="en-US" dirty="0" smtClean="0"/>
            <a:t>Quality</a:t>
          </a:r>
          <a:endParaRPr lang="en-US" dirty="0"/>
        </a:p>
      </dgm:t>
    </dgm:pt>
    <dgm:pt modelId="{C00DA06D-4E64-44F1-9352-37252D736605}" type="parTrans" cxnId="{B165EC0F-5A75-4D81-AF01-BA4B2FF73B59}">
      <dgm:prSet/>
      <dgm:spPr/>
      <dgm:t>
        <a:bodyPr/>
        <a:lstStyle/>
        <a:p>
          <a:endParaRPr lang="en-US"/>
        </a:p>
      </dgm:t>
    </dgm:pt>
    <dgm:pt modelId="{9A142FAF-DBB6-4879-B734-52529D3EA6E1}" type="sibTrans" cxnId="{B165EC0F-5A75-4D81-AF01-BA4B2FF73B59}">
      <dgm:prSet/>
      <dgm:spPr/>
      <dgm:t>
        <a:bodyPr/>
        <a:lstStyle/>
        <a:p>
          <a:endParaRPr lang="en-US"/>
        </a:p>
      </dgm:t>
    </dgm:pt>
    <dgm:pt modelId="{86E529CD-7003-4201-BCC9-402154D3230F}">
      <dgm:prSet phldrT="[Text]"/>
      <dgm:spPr/>
      <dgm:t>
        <a:bodyPr/>
        <a:lstStyle/>
        <a:p>
          <a:r>
            <a:rPr lang="en-US" dirty="0" smtClean="0"/>
            <a:t>Cost</a:t>
          </a:r>
          <a:endParaRPr lang="en-US" dirty="0"/>
        </a:p>
      </dgm:t>
    </dgm:pt>
    <dgm:pt modelId="{54EA8E66-1B58-413A-8B9A-B23BB40C76D6}" type="parTrans" cxnId="{0FF19A39-9ED1-49A2-B6FA-8787D91BC2E7}">
      <dgm:prSet/>
      <dgm:spPr/>
      <dgm:t>
        <a:bodyPr/>
        <a:lstStyle/>
        <a:p>
          <a:endParaRPr lang="en-US"/>
        </a:p>
      </dgm:t>
    </dgm:pt>
    <dgm:pt modelId="{65A02477-C615-4EC9-977F-D136FA87593F}" type="sibTrans" cxnId="{0FF19A39-9ED1-49A2-B6FA-8787D91BC2E7}">
      <dgm:prSet/>
      <dgm:spPr/>
      <dgm:t>
        <a:bodyPr/>
        <a:lstStyle/>
        <a:p>
          <a:endParaRPr lang="en-US"/>
        </a:p>
      </dgm:t>
    </dgm:pt>
    <dgm:pt modelId="{687BA08E-087F-4611-97CD-DA3225BF2E72}">
      <dgm:prSet phldrT="[Text]"/>
      <dgm:spPr/>
      <dgm:t>
        <a:bodyPr/>
        <a:lstStyle/>
        <a:p>
          <a:r>
            <a:rPr lang="en-US" dirty="0" smtClean="0"/>
            <a:t>Flexibility</a:t>
          </a:r>
          <a:endParaRPr lang="en-US" dirty="0"/>
        </a:p>
      </dgm:t>
    </dgm:pt>
    <dgm:pt modelId="{7AFD18D0-F847-4188-A4A0-B0E9954BC209}" type="parTrans" cxnId="{F86691F5-F620-42BA-82ED-4985DBC7C803}">
      <dgm:prSet/>
      <dgm:spPr/>
      <dgm:t>
        <a:bodyPr/>
        <a:lstStyle/>
        <a:p>
          <a:endParaRPr lang="en-US"/>
        </a:p>
      </dgm:t>
    </dgm:pt>
    <dgm:pt modelId="{54416801-2673-4DC3-8EFD-48F5F7F5F372}" type="sibTrans" cxnId="{F86691F5-F620-42BA-82ED-4985DBC7C803}">
      <dgm:prSet/>
      <dgm:spPr/>
      <dgm:t>
        <a:bodyPr/>
        <a:lstStyle/>
        <a:p>
          <a:endParaRPr lang="en-US"/>
        </a:p>
      </dgm:t>
    </dgm:pt>
    <dgm:pt modelId="{00B35D7A-D949-43AC-A950-D243839884C7}" type="pres">
      <dgm:prSet presAssocID="{2EC4ACF8-C0E8-473B-8A15-6CD6E83ABB8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FE0D516-5288-46C6-8F24-C60B789AF2FD}" type="pres">
      <dgm:prSet presAssocID="{2EC4ACF8-C0E8-473B-8A15-6CD6E83ABB85}" presName="radial" presStyleCnt="0">
        <dgm:presLayoutVars>
          <dgm:animLvl val="ctr"/>
        </dgm:presLayoutVars>
      </dgm:prSet>
      <dgm:spPr/>
    </dgm:pt>
    <dgm:pt modelId="{6C94F3BE-48DE-4D21-9E1F-3EA4C98F0CAD}" type="pres">
      <dgm:prSet presAssocID="{69972A5D-1403-49C6-B53B-86850FD30924}" presName="centerShape" presStyleLbl="vennNode1" presStyleIdx="0" presStyleCnt="5"/>
      <dgm:spPr/>
      <dgm:t>
        <a:bodyPr/>
        <a:lstStyle/>
        <a:p>
          <a:endParaRPr lang="en-US"/>
        </a:p>
      </dgm:t>
    </dgm:pt>
    <dgm:pt modelId="{0D9DE0BA-48A1-4A38-A663-5266FEC7517E}" type="pres">
      <dgm:prSet presAssocID="{C4AA4A22-2C90-4EE6-B808-D408F46A47BB}" presName="node" presStyleLbl="vennNode1" presStyleIdx="1" presStyleCnt="5" custScaleX="227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9449A4-0C3C-4782-A6AA-E2D0856072C9}" type="pres">
      <dgm:prSet presAssocID="{37B7EC03-9148-43FE-B7C3-E982BCAAF558}" presName="node" presStyleLbl="vennNode1" presStyleIdx="2" presStyleCnt="5" custScaleX="227724" custRadScaleRad="1457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638DE5-543E-4FE8-BC98-3BE26215E9A8}" type="pres">
      <dgm:prSet presAssocID="{86E529CD-7003-4201-BCC9-402154D3230F}" presName="node" presStyleLbl="vennNode1" presStyleIdx="3" presStyleCnt="5" custScaleX="227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CE8FB0-AC1F-4B51-A2A6-B2AD18089465}" type="pres">
      <dgm:prSet presAssocID="{687BA08E-087F-4611-97CD-DA3225BF2E72}" presName="node" presStyleLbl="vennNode1" presStyleIdx="4" presStyleCnt="5" custScaleX="227724" custRadScaleRad="1505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1248C7-581A-4744-8930-BB4B69CCECDA}" type="presOf" srcId="{86E529CD-7003-4201-BCC9-402154D3230F}" destId="{F4638DE5-543E-4FE8-BC98-3BE26215E9A8}" srcOrd="0" destOrd="0" presId="urn:microsoft.com/office/officeart/2005/8/layout/radial3"/>
    <dgm:cxn modelId="{FFB0C1E3-047E-4EE2-B78E-A71CFDA81638}" srcId="{2EC4ACF8-C0E8-473B-8A15-6CD6E83ABB85}" destId="{69972A5D-1403-49C6-B53B-86850FD30924}" srcOrd="0" destOrd="0" parTransId="{EB39FDF9-4588-438D-9CD7-D38200D66351}" sibTransId="{3168C2A1-7FAE-47E6-940D-B75940382CB5}"/>
    <dgm:cxn modelId="{300C2B98-C7BE-4869-B3FF-53053E0A5087}" srcId="{69972A5D-1403-49C6-B53B-86850FD30924}" destId="{C4AA4A22-2C90-4EE6-B808-D408F46A47BB}" srcOrd="0" destOrd="0" parTransId="{C9A643E9-3B53-4D6C-BB75-177C8CB502D9}" sibTransId="{394697EF-A572-4272-8B92-C684CF5E00AF}"/>
    <dgm:cxn modelId="{39531746-6904-4891-BB77-1AA680464F78}" type="presOf" srcId="{C4AA4A22-2C90-4EE6-B808-D408F46A47BB}" destId="{0D9DE0BA-48A1-4A38-A663-5266FEC7517E}" srcOrd="0" destOrd="0" presId="urn:microsoft.com/office/officeart/2005/8/layout/radial3"/>
    <dgm:cxn modelId="{F86691F5-F620-42BA-82ED-4985DBC7C803}" srcId="{69972A5D-1403-49C6-B53B-86850FD30924}" destId="{687BA08E-087F-4611-97CD-DA3225BF2E72}" srcOrd="3" destOrd="0" parTransId="{7AFD18D0-F847-4188-A4A0-B0E9954BC209}" sibTransId="{54416801-2673-4DC3-8EFD-48F5F7F5F372}"/>
    <dgm:cxn modelId="{860015A3-2D96-4851-8888-D205094EE3DB}" type="presOf" srcId="{69972A5D-1403-49C6-B53B-86850FD30924}" destId="{6C94F3BE-48DE-4D21-9E1F-3EA4C98F0CAD}" srcOrd="0" destOrd="0" presId="urn:microsoft.com/office/officeart/2005/8/layout/radial3"/>
    <dgm:cxn modelId="{0FF19A39-9ED1-49A2-B6FA-8787D91BC2E7}" srcId="{69972A5D-1403-49C6-B53B-86850FD30924}" destId="{86E529CD-7003-4201-BCC9-402154D3230F}" srcOrd="2" destOrd="0" parTransId="{54EA8E66-1B58-413A-8B9A-B23BB40C76D6}" sibTransId="{65A02477-C615-4EC9-977F-D136FA87593F}"/>
    <dgm:cxn modelId="{F14BE47A-42C3-4A54-B54C-2491E2E2D1F3}" type="presOf" srcId="{687BA08E-087F-4611-97CD-DA3225BF2E72}" destId="{05CE8FB0-AC1F-4B51-A2A6-B2AD18089465}" srcOrd="0" destOrd="0" presId="urn:microsoft.com/office/officeart/2005/8/layout/radial3"/>
    <dgm:cxn modelId="{0C7D0E99-C01D-470D-8819-97EB50EC7731}" type="presOf" srcId="{2EC4ACF8-C0E8-473B-8A15-6CD6E83ABB85}" destId="{00B35D7A-D949-43AC-A950-D243839884C7}" srcOrd="0" destOrd="0" presId="urn:microsoft.com/office/officeart/2005/8/layout/radial3"/>
    <dgm:cxn modelId="{A6C1E4F3-05A9-4F5A-AC57-792564569AA6}" type="presOf" srcId="{37B7EC03-9148-43FE-B7C3-E982BCAAF558}" destId="{A09449A4-0C3C-4782-A6AA-E2D0856072C9}" srcOrd="0" destOrd="0" presId="urn:microsoft.com/office/officeart/2005/8/layout/radial3"/>
    <dgm:cxn modelId="{B165EC0F-5A75-4D81-AF01-BA4B2FF73B59}" srcId="{69972A5D-1403-49C6-B53B-86850FD30924}" destId="{37B7EC03-9148-43FE-B7C3-E982BCAAF558}" srcOrd="1" destOrd="0" parTransId="{C00DA06D-4E64-44F1-9352-37252D736605}" sibTransId="{9A142FAF-DBB6-4879-B734-52529D3EA6E1}"/>
    <dgm:cxn modelId="{15D2B534-9B5C-468D-89F4-8D2788B4E3A3}" type="presParOf" srcId="{00B35D7A-D949-43AC-A950-D243839884C7}" destId="{6FE0D516-5288-46C6-8F24-C60B789AF2FD}" srcOrd="0" destOrd="0" presId="urn:microsoft.com/office/officeart/2005/8/layout/radial3"/>
    <dgm:cxn modelId="{C6508331-5985-443A-917D-C9EAEAEFB4AD}" type="presParOf" srcId="{6FE0D516-5288-46C6-8F24-C60B789AF2FD}" destId="{6C94F3BE-48DE-4D21-9E1F-3EA4C98F0CAD}" srcOrd="0" destOrd="0" presId="urn:microsoft.com/office/officeart/2005/8/layout/radial3"/>
    <dgm:cxn modelId="{304ED6DD-A4B0-411F-A135-91BF9E7D002E}" type="presParOf" srcId="{6FE0D516-5288-46C6-8F24-C60B789AF2FD}" destId="{0D9DE0BA-48A1-4A38-A663-5266FEC7517E}" srcOrd="1" destOrd="0" presId="urn:microsoft.com/office/officeart/2005/8/layout/radial3"/>
    <dgm:cxn modelId="{1CF4D2C8-A7B3-4EC5-AD01-7A0768B95576}" type="presParOf" srcId="{6FE0D516-5288-46C6-8F24-C60B789AF2FD}" destId="{A09449A4-0C3C-4782-A6AA-E2D0856072C9}" srcOrd="2" destOrd="0" presId="urn:microsoft.com/office/officeart/2005/8/layout/radial3"/>
    <dgm:cxn modelId="{BAA3490F-AF79-4BA5-B79C-200CB4C73842}" type="presParOf" srcId="{6FE0D516-5288-46C6-8F24-C60B789AF2FD}" destId="{F4638DE5-543E-4FE8-BC98-3BE26215E9A8}" srcOrd="3" destOrd="0" presId="urn:microsoft.com/office/officeart/2005/8/layout/radial3"/>
    <dgm:cxn modelId="{23CF78A2-818D-4599-A9E0-5EE76F53A8C3}" type="presParOf" srcId="{6FE0D516-5288-46C6-8F24-C60B789AF2FD}" destId="{05CE8FB0-AC1F-4B51-A2A6-B2AD18089465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2884A2-ABA0-49FC-A424-061BD6900BC1}">
      <dsp:nvSpPr>
        <dsp:cNvPr id="0" name=""/>
        <dsp:cNvSpPr/>
      </dsp:nvSpPr>
      <dsp:spPr>
        <a:xfrm>
          <a:off x="0" y="107156"/>
          <a:ext cx="3714776" cy="37147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Customer and productivity</a:t>
          </a:r>
          <a:endParaRPr lang="en-US" sz="11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38062" y="292895"/>
        <a:ext cx="1038651" cy="557216"/>
      </dsp:txXfrm>
    </dsp:sp>
    <dsp:sp modelId="{EDEE78BC-6F67-4B38-BB7B-2D0D51669B39}">
      <dsp:nvSpPr>
        <dsp:cNvPr id="0" name=""/>
        <dsp:cNvSpPr/>
      </dsp:nvSpPr>
      <dsp:spPr>
        <a:xfrm>
          <a:off x="371477" y="850112"/>
          <a:ext cx="2971820" cy="29718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Operations system</a:t>
          </a:r>
          <a:endParaRPr lang="en-US" sz="11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38062" y="1028421"/>
        <a:ext cx="1038651" cy="534927"/>
      </dsp:txXfrm>
    </dsp:sp>
    <dsp:sp modelId="{5892C1FE-7AB0-476B-B2DF-F3C6A3E276CC}">
      <dsp:nvSpPr>
        <dsp:cNvPr id="0" name=""/>
        <dsp:cNvSpPr/>
      </dsp:nvSpPr>
      <dsp:spPr>
        <a:xfrm>
          <a:off x="742955" y="1593067"/>
          <a:ext cx="2228865" cy="22288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Business unit</a:t>
          </a:r>
          <a:endParaRPr lang="en-US" sz="11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38062" y="1760232"/>
        <a:ext cx="1038651" cy="501494"/>
      </dsp:txXfrm>
    </dsp:sp>
    <dsp:sp modelId="{C0DEAC38-A9DD-47A1-8C68-D8A485E83A53}">
      <dsp:nvSpPr>
        <dsp:cNvPr id="0" name=""/>
        <dsp:cNvSpPr/>
      </dsp:nvSpPr>
      <dsp:spPr>
        <a:xfrm>
          <a:off x="1114432" y="2336022"/>
          <a:ext cx="1485910" cy="14859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strategic</a:t>
          </a:r>
          <a:endParaRPr lang="en-US" sz="11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32039" y="2707500"/>
        <a:ext cx="1050697" cy="7429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FA368-9D84-49AC-9A59-3979E2C8AB5C}">
      <dsp:nvSpPr>
        <dsp:cNvPr id="0" name=""/>
        <dsp:cNvSpPr/>
      </dsp:nvSpPr>
      <dsp:spPr>
        <a:xfrm>
          <a:off x="2557480" y="30361"/>
          <a:ext cx="1457335" cy="1457335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R&amp;D</a:t>
          </a:r>
          <a:endParaRPr lang="en-US" sz="1500" kern="1200" dirty="0"/>
        </a:p>
      </dsp:txBody>
      <dsp:txXfrm>
        <a:off x="2751791" y="285394"/>
        <a:ext cx="1068712" cy="655800"/>
      </dsp:txXfrm>
    </dsp:sp>
    <dsp:sp modelId="{BB9C9377-DD92-48CA-A554-A012A512606B}">
      <dsp:nvSpPr>
        <dsp:cNvPr id="0" name=""/>
        <dsp:cNvSpPr/>
      </dsp:nvSpPr>
      <dsp:spPr>
        <a:xfrm>
          <a:off x="3083335" y="941195"/>
          <a:ext cx="1457335" cy="1457335"/>
        </a:xfrm>
        <a:prstGeom prst="ellipse">
          <a:avLst/>
        </a:prstGeom>
        <a:solidFill>
          <a:schemeClr val="accent2">
            <a:alpha val="50000"/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Operations</a:t>
          </a:r>
          <a:endParaRPr lang="en-US" sz="1500" kern="1200" dirty="0"/>
        </a:p>
      </dsp:txBody>
      <dsp:txXfrm>
        <a:off x="3529037" y="1317673"/>
        <a:ext cx="874401" cy="801534"/>
      </dsp:txXfrm>
    </dsp:sp>
    <dsp:sp modelId="{7C96CD18-81D5-43D0-9B83-72044D73492C}">
      <dsp:nvSpPr>
        <dsp:cNvPr id="0" name=""/>
        <dsp:cNvSpPr/>
      </dsp:nvSpPr>
      <dsp:spPr>
        <a:xfrm>
          <a:off x="2031625" y="941195"/>
          <a:ext cx="1457335" cy="1457335"/>
        </a:xfrm>
        <a:prstGeom prst="ellipse">
          <a:avLst/>
        </a:prstGeom>
        <a:solidFill>
          <a:schemeClr val="accent2">
            <a:alpha val="50000"/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Marketing</a:t>
          </a:r>
          <a:endParaRPr lang="en-US" sz="1500" kern="1200" dirty="0"/>
        </a:p>
      </dsp:txBody>
      <dsp:txXfrm>
        <a:off x="2168857" y="1317673"/>
        <a:ext cx="874401" cy="8015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94F3BE-48DE-4D21-9E1F-3EA4C98F0CAD}">
      <dsp:nvSpPr>
        <dsp:cNvPr id="0" name=""/>
        <dsp:cNvSpPr/>
      </dsp:nvSpPr>
      <dsp:spPr>
        <a:xfrm>
          <a:off x="2942631" y="906648"/>
          <a:ext cx="2258668" cy="2258668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Competitive Priorities</a:t>
          </a:r>
          <a:endParaRPr lang="en-US" sz="2400" kern="1200" dirty="0"/>
        </a:p>
      </dsp:txBody>
      <dsp:txXfrm>
        <a:off x="3273405" y="1237422"/>
        <a:ext cx="1597120" cy="1597120"/>
      </dsp:txXfrm>
    </dsp:sp>
    <dsp:sp modelId="{0D9DE0BA-48A1-4A38-A663-5266FEC7517E}">
      <dsp:nvSpPr>
        <dsp:cNvPr id="0" name=""/>
        <dsp:cNvSpPr/>
      </dsp:nvSpPr>
      <dsp:spPr>
        <a:xfrm>
          <a:off x="2786083" y="403"/>
          <a:ext cx="2571765" cy="1129334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Speed</a:t>
          </a:r>
          <a:endParaRPr lang="en-US" sz="2400" kern="1200" dirty="0"/>
        </a:p>
      </dsp:txBody>
      <dsp:txXfrm>
        <a:off x="3162709" y="165790"/>
        <a:ext cx="1818513" cy="798560"/>
      </dsp:txXfrm>
    </dsp:sp>
    <dsp:sp modelId="{A09449A4-0C3C-4782-A6AA-E2D0856072C9}">
      <dsp:nvSpPr>
        <dsp:cNvPr id="0" name=""/>
        <dsp:cNvSpPr/>
      </dsp:nvSpPr>
      <dsp:spPr>
        <a:xfrm>
          <a:off x="4929232" y="1471315"/>
          <a:ext cx="2571765" cy="1129334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Quality</a:t>
          </a:r>
          <a:endParaRPr lang="en-US" sz="2400" kern="1200" dirty="0"/>
        </a:p>
      </dsp:txBody>
      <dsp:txXfrm>
        <a:off x="5305858" y="1636702"/>
        <a:ext cx="1818513" cy="798560"/>
      </dsp:txXfrm>
    </dsp:sp>
    <dsp:sp modelId="{F4638DE5-543E-4FE8-BC98-3BE26215E9A8}">
      <dsp:nvSpPr>
        <dsp:cNvPr id="0" name=""/>
        <dsp:cNvSpPr/>
      </dsp:nvSpPr>
      <dsp:spPr>
        <a:xfrm>
          <a:off x="2786083" y="2942228"/>
          <a:ext cx="2571765" cy="1129334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Cost</a:t>
          </a:r>
          <a:endParaRPr lang="en-US" sz="2400" kern="1200" dirty="0"/>
        </a:p>
      </dsp:txBody>
      <dsp:txXfrm>
        <a:off x="3162709" y="3107615"/>
        <a:ext cx="1818513" cy="798560"/>
      </dsp:txXfrm>
    </dsp:sp>
    <dsp:sp modelId="{05CE8FB0-AC1F-4B51-A2A6-B2AD18089465}">
      <dsp:nvSpPr>
        <dsp:cNvPr id="0" name=""/>
        <dsp:cNvSpPr/>
      </dsp:nvSpPr>
      <dsp:spPr>
        <a:xfrm>
          <a:off x="571506" y="1471315"/>
          <a:ext cx="2571765" cy="1129334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Flexibility</a:t>
          </a:r>
          <a:endParaRPr lang="en-US" sz="2400" kern="1200" dirty="0"/>
        </a:p>
      </dsp:txBody>
      <dsp:txXfrm>
        <a:off x="948132" y="1636702"/>
        <a:ext cx="1818513" cy="7985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40:04.446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4318FA9A-3D89-4369-A95D-6FEFD77DCAB5}" emma:medium="tactile" emma:mode="ink">
          <msink:context xmlns:msink="http://schemas.microsoft.com/ink/2010/main" type="writingRegion" rotatedBoundingBox="20650,7178 23684,7178 23684,9976 20650,9976"/>
        </emma:interpretation>
      </emma:emma>
    </inkml:annotationXML>
    <inkml:traceGroup>
      <inkml:annotationXML>
        <emma:emma xmlns:emma="http://www.w3.org/2003/04/emma" version="1.0">
          <emma:interpretation id="{776FE72E-1FDF-49F0-8CE9-F40206346163}" emma:medium="tactile" emma:mode="ink">
            <msink:context xmlns:msink="http://schemas.microsoft.com/ink/2010/main" type="paragraph" rotatedBoundingBox="20650,7178 23684,7178 23684,9976 20650,997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E1F5BAE-1D34-4261-B7D9-1BEA01E15050}" emma:medium="tactile" emma:mode="ink">
              <msink:context xmlns:msink="http://schemas.microsoft.com/ink/2010/main" type="line" rotatedBoundingBox="20650,7178 23684,7178 23684,9976 20650,9976"/>
            </emma:interpretation>
          </emma:emma>
        </inkml:annotationXML>
        <inkml:traceGroup>
          <inkml:annotationXML>
            <emma:emma xmlns:emma="http://www.w3.org/2003/04/emma" version="1.0">
              <emma:interpretation id="{F84BECF9-DA0F-41CB-B068-B46CCCF44FE9}" emma:medium="tactile" emma:mode="ink">
                <msink:context xmlns:msink="http://schemas.microsoft.com/ink/2010/main" type="inkWord" rotatedBoundingBox="20650,7178 23684,7178 23684,9976 20650,9976">
                  <msink:destinationLink direction="with" ref="{F1C4D729-8C06-41C8-B41E-747B003904F0}"/>
                  <msink:destinationLink direction="with" ref="{CE6C68C4-3C68-4102-B316-1F3065DD0F01}"/>
                </msink:context>
              </emma:interpretation>
            </emma:emma>
          </inkml:annotationXML>
          <inkml:trace contextRef="#ctx0" brushRef="#br0">2761 220 0,'0'0'15,"0"0"-15,0 0 16,0 0 0,0 0-16</inkml:trace>
          <inkml:trace contextRef="#ctx0" brushRef="#br0" timeOffset="1203.1821">1546-1841 0,'0'0'15,"0"0"1,0 0-16,0 0 16,0 0-1,0 0-15,0 0 16,0 184-1,-37-37-15,1 37 16,-1 37 0,0 0-16,0 37 15,0-1 1,1-36-16,-1-73 16,0-1-1,-37 74-15,-36-74 16,36 0-1,1-73-15,-38 36 16,1-36 0,36-74-16,1 0 15,-1 37-15,-37-74 16,1 37 0,36-74-16,-36 37 15,36-36 1,1-38-16,36 1 15,0 36 1,0-36-16,0 36 16,37 37-1,0-36-15,37-1 16,-37 1 0,74-1-16,36-73 15,38 36 1,-1 1-16,37-1 15,-37 38 1,0-1-16,1 74 16</inkml:trace>
          <inkml:trace contextRef="#ctx0" brushRef="#br0" timeOffset="437.5251">1988 257 0,'0'0'16,"0"0"-16,0 0 16,0 0-16,0 0 15,0 0 1,-184 37-16,73-37 15,-36-37 1</inkml:trace>
        </inkml:traceGroup>
      </inkml:traceGroup>
    </inkml:traceGroup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49:05.232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  <inkml:brush xml:id="br1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E398CFAF-E5C6-4F8F-A72C-ECE96F3BD37A}" emma:medium="tactile" emma:mode="ink">
          <msink:context xmlns:msink="http://schemas.microsoft.com/ink/2010/main" type="writingRegion" rotatedBoundingBox="1137,-375 18287,1090 16758,18973 -390,17508"/>
        </emma:interpretation>
      </emma:emma>
    </inkml:annotationXML>
    <inkml:traceGroup>
      <inkml:annotationXML>
        <emma:emma xmlns:emma="http://www.w3.org/2003/04/emma" version="1.0">
          <emma:interpretation id="{FD4F960E-BC83-4AD6-9C18-BD180C290EDC}" emma:medium="tactile" emma:mode="ink">
            <msink:context xmlns:msink="http://schemas.microsoft.com/ink/2010/main" type="paragraph" rotatedBoundingBox="5204,739 18246,568 18276,2844 5234,3015" alignmentLevel="2"/>
          </emma:interpretation>
        </emma:emma>
      </inkml:annotationXML>
      <inkml:traceGroup>
        <inkml:annotationXML>
          <emma:emma xmlns:emma="http://www.w3.org/2003/04/emma" version="1.0">
            <emma:interpretation id="{F2CF9ED4-EECF-4EB1-9F80-9B57E9E7314B}" emma:medium="tactile" emma:mode="ink">
              <msink:context xmlns:msink="http://schemas.microsoft.com/ink/2010/main" type="line" rotatedBoundingBox="5204,739 18246,568 18276,2844 5234,3015"/>
            </emma:interpretation>
          </emma:emma>
        </inkml:annotationXML>
        <inkml:traceGroup>
          <inkml:annotationXML>
            <emma:emma xmlns:emma="http://www.w3.org/2003/04/emma" version="1.0">
              <emma:interpretation id="{A5A03CF8-F451-408C-82E4-BE6C80754DD5}" emma:medium="tactile" emma:mode="ink">
                <msink:context xmlns:msink="http://schemas.microsoft.com/ink/2010/main" type="inkWord" rotatedBoundingBox="5205,827 6845,806 6868,2492 5227,2513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-8172-5521 0,'0'0'16,"0"0"-16,0 0 15,0 0-15,0 0 16,0 0-1,-147 0-15,0 0 16,-1 36 0,1-36-16,-37 37 15,37 0 1,0 0-16,73 0 16,0-1-1,74-36 1,0 0-16,0 37 15,74 0-15,0 37 16,110 36 0,0 1-16,0-1 15,0 0 1,-37-36-16,-36 37 16,-38 36-1,-73-110-15,0-1 16,0 38-16,-73 0 15,-38 73 1,-73-74-16,-37 1 16,0-37-1,37-37-15,0 0 16,37 0 0,0-37-16,110 37 15,0-37 1,-37 0-16</inkml:trace>
        </inkml:traceGroup>
        <inkml:traceGroup>
          <inkml:annotationXML>
            <emma:emma xmlns:emma="http://www.w3.org/2003/04/emma" version="1.0">
              <emma:interpretation id="{00123B8E-1032-4094-9C5B-26AC7145941F}" emma:medium="tactile" emma:mode="ink">
                <msink:context xmlns:msink="http://schemas.microsoft.com/ink/2010/main" type="inkWord" rotatedBoundingBox="7777,705 14768,614 14798,2890 7806,2981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2563.1953">-7215-3644 0,'0'0'16,"0"0"-1,0 0-15,0 0 16,0 0 0,0 0-16,0 0 15,0-147-15,0 147 16,0-148 0,0 1-1,37 0 1,-37 0-16,37-74 15,-37 37-15,37 37 16,-37 73 0,36-36-16,38-1 15,-74 74 1,37 37-16,0-37 16,-37 74-1,73 0-15,1 37 16,-37 73-16,36-37 15,38 74 1,-38-36-16,-36-38 16,0-36-1,37-1-15,-37 1 16,-1-37 0,-36 0-16,37-37 15,0 0 1,-37 0-16,110-111 15,-36 1-15,0-37 16,-1 36 0,1-73-1,-37 37-15,0 36 16,-1 1-16,1 73 16,0 37-1,0 0-15,0 0 16,36 74-1,1 36-15,-1 1 16,38-1 0,-1 0-16,-73 38 15,74-38-15,-38 1 16,-73-75 0,0 38-16,37 0 15</inkml:trace>
          <inkml:trace contextRef="#ctx0" brushRef="#br0" timeOffset="2578.821">-3239-4049 0,'0'0'0,"0"0"16,0 0 0,0 0-16,0 0 15,-111-147 1,-36 73-16,-37-36 15,0 73 1,-37-37-16,37 38 16,74-1-16,-1 37 15,1-37 1</inkml:trace>
          <inkml:trace contextRef="#ctx0" brushRef="#br0" timeOffset="2564.1953">-4417-3386 0,'0'0'16,"0"0"-1,0 0-15,0 0 16,0 0-16,0 0 16,0-184-1,37 73-15,0-147 16,-1-36-1,1 36-15,37 74 16,-37-147 0,36 110-16,-36 111 15,0 36 1,0-36-16,-1-1 16,1 74-1,0 37-15,-37 0 16,37 0-1,0 0-15,36 37 16,-36 74 0,37 73-16,-1 0 15,1 0 1,0 37-16,-38-37 16,1 0-1,-37-37-15,37-37 16,-37 1-16,111 36 15,-38 0 1,-110 37-16</inkml:trace>
          <inkml:trace contextRef="#ctx0" brushRef="#br0" timeOffset="2656.9519">-2466-5374 0,'0'0'0,"0"0"16,0 0 0,0 0-16,0 0 15,0 0 1,74 184-16,-74-37 15,36 0 1,1 111-16,0-74 16,-37-37-1,0-36-15,0-38 16,0-36 0,0 37-16,0-74 15,0 37 1,0-37-16,0 0 15,0 0 1,-74-74-16,38-110 16,-38-37-1,74 37-15,-37-37 16,0-36 0,74 36-16,0 73 15,37 148-15,-38-73 16,38 73-1,73 0-15,0-37 16,74 74 0,0 0-16,0 36 15,-37 1 1,-37 36-16,-36 1 16,-1 36-1,-36-73-15,-37 36 16,-74-73-1,0 0-15,-37 36 16,-73-36 0,37-37-16,-1 37 15,-36-74 1,37 37-16,-1-37 16,1 0-1,36 1-15,74 36 16,0 0-16,0 0 15,0 0 1,111 36-16,-1 38 16,74 73-1,0 1-15,0 36 16,-73-111 0,-1 74-16,-36-36 15,183-1 1,-146-36-16,-74-37 15,-1 0 1</inkml:trace>
        </inkml:traceGroup>
        <inkml:traceGroup>
          <inkml:annotationXML>
            <emma:emma xmlns:emma="http://www.w3.org/2003/04/emma" version="1.0">
              <emma:interpretation id="{FF52180B-59CF-4953-9810-048FAAF2FD99}" emma:medium="tactile" emma:mode="ink">
                <msink:context xmlns:msink="http://schemas.microsoft.com/ink/2010/main" type="inkWord" rotatedBoundingBox="15349,846 18249,808 18274,2703 15373,2741"/>
              </emma:interpretation>
              <emma:one-of disjunction-type="recognition" id="oneOf2">
                <emma:interpretation id="interp2" emma:lang="" emma:confidence="1">
                  <emma:literal>T</emma:literal>
                </emma:interpretation>
                <emma:interpretation id="interp3" emma:lang="" emma:confidence="0">
                  <emma:literal>•</emma:literal>
                </emma:interpretation>
                <emma:interpretation id="interp4" emma:lang="" emma:confidence="0">
                  <emma:literal>,</emma:literal>
                </emma:interpretation>
                <emma:interpretation id="interp5" emma:lang="" emma:confidence="0">
                  <emma:literal>"</emma:literal>
                </emma:interpretation>
                <emma:interpretation id="interp6" emma:lang="" emma:confidence="0">
                  <emma:literal>:</emma:literal>
                </emma:interpretation>
              </emma:one-of>
            </emma:emma>
          </inkml:annotationXML>
          <inkml:trace contextRef="#ctx0" brushRef="#br0" timeOffset="3063.2194">3240-4896 0,'0'0'16,"0"0"-1,0 0-15,0 0 16,0 0-1,-184-36-15,0-38 16,-37 37 0,-147-36-16,36 36 15,38-37 1,73 37-16,0-36 16,0 36-1,37 0-15,37 0 16,0 37-1,36-37-15,74 37 16,1 37 0,36 0-16,0-37 15</inkml:trace>
          <inkml:trace contextRef="#ctx0" brushRef="#br0" timeOffset="3328.8569">1767-5264 0,'0'0'0,"0"0"16,0 0-1,0 0-15,0 0 16,0 0 0,0 0-16,0 184 15,-37-110 1,1 110-16,-1 37 15,37-37 1,0 0-16,-37-74 16,37 1-1,0 36-15,0-36 16,37 36 0</inkml:trace>
        </inkml:traceGroup>
      </inkml:traceGroup>
    </inkml:traceGroup>
    <inkml:traceGroup>
      <inkml:annotationXML>
        <emma:emma xmlns:emma="http://www.w3.org/2003/04/emma" version="1.0">
          <emma:interpretation id="{2E40D86E-7F7C-41CE-BC10-59D6D5A7A006}" emma:medium="tactile" emma:mode="ink">
            <msink:context xmlns:msink="http://schemas.microsoft.com/ink/2010/main" type="paragraph" rotatedBoundingBox="8885,5107 12824,4042 12846,4125 8908,5190" alignmentLevel="4"/>
          </emma:interpretation>
        </emma:emma>
      </inkml:annotationXML>
      <inkml:traceGroup>
        <inkml:annotationXML>
          <emma:emma xmlns:emma="http://www.w3.org/2003/04/emma" version="1.0">
            <emma:interpretation id="{4C06E90A-E15B-4181-84FD-3EE798396976}" emma:medium="tactile" emma:mode="ink">
              <msink:context xmlns:msink="http://schemas.microsoft.com/ink/2010/main" type="line" rotatedBoundingBox="8885,5107 12824,4042 12846,4125 8907,5189">
                <msink:destinationLink direction="with" ref="{FE931A4F-A2FC-4C6D-84A4-7E54301C52C3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BFAA3347-5878-40E4-AEF9-EB63C7C59825}" emma:medium="tactile" emma:mode="ink">
                <msink:context xmlns:msink="http://schemas.microsoft.com/ink/2010/main" type="inkWord" rotatedBoundingBox="8885,5107 12824,4042 12846,4125 8907,5189"/>
              </emma:interpretation>
            </emma:emma>
          </inkml:annotationXML>
          <inkml:trace contextRef="#ctx0" brushRef="#br1" timeOffset="-130583.3868">-2172-2208 0,'0'0'16,"-184"36"-16,184-36 15,0 0 1,-110 0-16,-74 37 15,0 0 1,-111 37-16,1-1 16,36 1-16,-184 36 15,185-36 1,146-37-16,-36 0 16,-74 36-1,0 1-15,37-1 16,37-73-1,37 37-15,-1 0 16,-110 37 0,-36 36-16</inkml:trace>
        </inkml:traceGroup>
      </inkml:traceGroup>
    </inkml:traceGroup>
    <inkml:traceGroup>
      <inkml:annotationXML>
        <emma:emma xmlns:emma="http://www.w3.org/2003/04/emma" version="1.0">
          <emma:interpretation id="{B2F49DF3-FA51-487C-AB37-96DA5E7F5388}" emma:medium="tactile" emma:mode="ink">
            <msink:context xmlns:msink="http://schemas.microsoft.com/ink/2010/main" type="paragraph" rotatedBoundingBox="7038,5392 16095,5474 16064,8899 7007,8818" alignmentLevel="3"/>
          </emma:interpretation>
        </emma:emma>
      </inkml:annotationXML>
      <inkml:traceGroup>
        <inkml:annotationXML>
          <emma:emma xmlns:emma="http://www.w3.org/2003/04/emma" version="1.0">
            <emma:interpretation id="{E64B79C6-B258-4DA2-9A0C-A51E629A01C5}" emma:medium="tactile" emma:mode="ink">
              <msink:context xmlns:msink="http://schemas.microsoft.com/ink/2010/main" type="line" rotatedBoundingBox="7038,5392 16095,5474 16064,8899 7007,8818">
                <msink:destinationLink direction="with" ref="{FE931A4F-A2FC-4C6D-84A4-7E54301C52C3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9295963A-FAB0-4C57-B305-FC7DB386E4FF}" emma:medium="tactile" emma:mode="ink">
                <msink:context xmlns:msink="http://schemas.microsoft.com/ink/2010/main" type="inkWord" rotatedBoundingBox="7038,5464 9952,5491 9930,7923 7016,7897"/>
              </emma:interpretation>
            </emma:emma>
          </inkml:annotationXML>
          <inkml:trace contextRef="#ctx0" brushRef="#br1" timeOffset="-131364.6749">-5742-846 0,'0'0'0,"0"0"16,0 0-1,0 0-15,0 0 16,0 0-1,0 0-15,0 0 16,0 0-16,37 184 16,-1-111-1,-36 1-15,37 0 16,-37-1 0,-37-36-16,37 37 15,0-1 1,-73 1-16,36-37 15,-147 36 1,37 1-16,-1-37 16,1-37-1,37 37-15,-516 36 16,515-110 0,-36 37-16,37-36 15,-38 36 1,75-37-16,73 37 15,-258-74 1</inkml:trace>
          <inkml:trace contextRef="#ctx0" brushRef="#br1" timeOffset="-132239.7167">-5080 810 0,'0'0'0,"0"0"16,0 0 0,0 0-16,0 0 15,0 0 1,0 0-16,0 0 16,-184 147-1,74-73-15,-37 36 16,36 1-1,-404 220-15</inkml:trace>
        </inkml:traceGroup>
        <inkml:traceGroup>
          <inkml:annotationXML>
            <emma:emma xmlns:emma="http://www.w3.org/2003/04/emma" version="1.0">
              <emma:interpretation id="{3F4A5338-D7B8-466E-BA11-53A2B6E3DE49}" emma:medium="tactile" emma:mode="ink">
                <msink:context xmlns:msink="http://schemas.microsoft.com/ink/2010/main" type="inkWord" rotatedBoundingBox="10645,5425 14176,5456 14145,8882 10614,8850"/>
              </emma:interpretation>
            </emma:emma>
          </inkml:annotationXML>
          <inkml:trace contextRef="#ctx0" brushRef="#br1" timeOffset="-132692.8598">-4307 737 0,'0'0'0,"0"0"16,0 0-1,0 0-15,0 0 16,0 0 0,0 0-16,0 0 15,0 0-15,74-148 16,-37 75-1,36 36-15,-36 0 16,0 37 0,0 0-16,-37 0 15,0-37 1,37 37-16,-37 37 16,0-37-1,0 0-15,-37 37 16,37 0-1,-74 36-15,1-36 16,36 0 0,0-37-16,0 0 15,37 0 1,0 0-16,-37 0 16,1-37-1,36-36-15,-37-75 16,37 1-1,0 37-15,0 36 16,0 0-16,0-36 16,37 36-1</inkml:trace>
          <inkml:trace contextRef="#ctx0" brushRef="#br1" timeOffset="-133521.0244">-2613 1583 0,'0'0'16,"0"0"-16,0 0 16,-148-147-1,148 147-15,0 0 16,0 0 0,-36 0-16,36 0 15,-37 37 1,0 0-16,0-37 15,0 73 1,1-36-16,-1 0 16,37 0-16,0-1 15,0 1 1,37 37-16,36 36 16,38-36-1,36 36-15</inkml:trace>
          <inkml:trace contextRef="#ctx0" brushRef="#br1" timeOffset="-134083.55">-1840-883 0,'0'0'0,"0"0"16,0 0 0,0 0-16</inkml:trace>
          <inkml:trace contextRef="#ctx0" brushRef="#br1" timeOffset="-134286.6845">-1583 1657 0,'0'0'16,"0"0"-16,0 0 16,0 0-1,0 0-15,0 0 16,0 0 0</inkml:trace>
          <inkml:trace contextRef="#ctx0" brushRef="#br1" timeOffset="-134724.205">-846-405 0,'0'0'0,"0"0"16,0 0-16,0 0 16,0 0-1,0 0-15,0 0 16,0 0 0,0 0-16,0 0 15,0 0 1,0 0-16,0 0 15,0 0-15,-37 148 16,37-38 0,0 1-16,-37-1 15,0-36 1,0-1-16,1 1 16,-1-74-1,0 37-15,0-37 16,0 0-1,1 0-15,-1 0 16,0-37 0,37 37-16,-74-74 15,37 37 1,-36-36-16,73 36 16,-37-37-1,37 74-15,0 0 16,-37-36-1,37 36-15,0 0 16,37 0 0,-37 0-16,0 36 15,37 1-15,-37 0 16,0 37 0,0-1-16,-37 1 15,0-37 1,-73 36-16,-1-36 15,-36 0 1,-111 0-16,111-37 16,74 0-1,-1-74-15,-73 74 16,73-74 0,0 38-16,-36-38 15,36 0 1,1 38-16,73-1 15,-37 37 1,37-37-16,0 37 16,0 0-1,37 0-15,0-37 16,-1 0-16,75 37 16,-38-36-1,1-1-15,36 37 16,1 0-1,-37 0-15,-1 0 16,1 0 0,-1 0-16,-36 37 15,0-37 1,-37 0-16,0 36 16,-37-36-1,37 37-15,-147 37 16,-37 36-1,-37-36-15,37-1 16,-331 112 0,441-75-16,-36-36 15,73-38 1,0 1-16,-37 0 16,1 37-1,-1-1-15,37 38 16,-36-1-16,36 37 15,37-110 1,0 0-16,0 37 16,37 36-1,-1-36-15,38 36 16,0 1 0,-1-38-16,-36 38 15,74-38 1,-1-73-16,-36 37 15,147 184 1,-1-147-16,1-74 16,-74-37-1,148 74-15,-148-1 16,-73-36 0,36-36-16,38-1 15,183-111 1,-184 38-16,-36 36 15,-1 1 1,37 36-16</inkml:trace>
        </inkml:traceGroup>
        <inkml:traceGroup>
          <inkml:annotationXML>
            <emma:emma xmlns:emma="http://www.w3.org/2003/04/emma" version="1.0">
              <emma:interpretation id="{FA3370D0-EA5C-47D5-97EE-C3051E345621}" emma:medium="tactile" emma:mode="ink">
                <msink:context xmlns:msink="http://schemas.microsoft.com/ink/2010/main" type="inkWord" rotatedBoundingBox="15018,6331 16087,6340 16086,6552 15016,6542"/>
              </emma:interpretation>
            </emma:emma>
          </inkml:annotationXML>
          <inkml:trace contextRef="#ctx0" brushRef="#br1" timeOffset="-139396.2989">1068 221 0,'0'0'15,"0"0"-15,0 0 16,0 0 0,0 0-16,0 0 15,0 0 1,0 0-16,-147-37 16,36 1-16,38 36 15,-38 0 1,1 0-16,36-37 15,37 37 1,-36 0-16,36 0 16,0-37-1,-37 37-15,38 0 16,-1 0 0,37 0-16,-111-74 15</inkml:trace>
        </inkml:traceGroup>
      </inkml:traceGroup>
    </inkml:traceGroup>
    <inkml:traceGroup>
      <inkml:annotationXML>
        <emma:emma xmlns:emma="http://www.w3.org/2003/04/emma" version="1.0">
          <emma:interpretation id="{E8EA4988-ADF7-47B0-A50C-A52FBB7BF99F}" emma:medium="tactile" emma:mode="ink">
            <msink:context xmlns:msink="http://schemas.microsoft.com/ink/2010/main" type="paragraph" rotatedBoundingBox="563,6937 17384,9047 16896,12939 75,1082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C87A744-F1FD-4BA9-8DE5-271886276E16}" emma:medium="tactile" emma:mode="ink">
              <msink:context xmlns:msink="http://schemas.microsoft.com/ink/2010/main" type="line" rotatedBoundingBox="563,6937 17384,9047 16896,12939 75,10829">
                <msink:destinationLink direction="with" ref="{FE931A4F-A2FC-4C6D-84A4-7E54301C52C3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CDA45B87-C829-4572-B857-57ED76C14386}" emma:medium="tactile" emma:mode="ink">
                <msink:context xmlns:msink="http://schemas.microsoft.com/ink/2010/main" type="inkWord" rotatedBoundingBox="437,7945 4714,8481 4528,9968 250,9431"/>
              </emma:interpretation>
              <emma:one-of disjunction-type="recognition" id="oneOf3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1" timeOffset="-125911.2929">-11522 2577 0,'0'0'0,"0"0"16,0 0 0,0 0-16,0 0 15,0 0 1,0 0-16,0 0 15,0 0-15,74 184 16,-74-110 0,37-1-16,-37 1 15,37-37 1,-37 0-16,0-37 16,0 0-1,0 37-15,0-37 16,0 0-1,0-37-15,36 0 16,1-37 0,-37 1-16,37-38 15,0 38 1,0-1-16,-1 0 16,1 74-1,0-36-15,0 36 16,36 36-1,-36 1-15,0-37 16,110 37 0,-36 37-16,-74-38 15,-1 1-15,1 74 16,74 73 0</inkml:trace>
          <inkml:trace contextRef="#ctx0" brushRef="#br1" timeOffset="-126473.8208">-13178 2908 0,'0'0'16,"0"0"-16,0 0 15,0 0 1,0 0-16,0 0 16,147-36-1,-110 36-15,0-37 16,36 37-16,1-37 16,-37 37-1,-1-37-15,1 0 16,-37 37-1,37-36-15,-37 36 16,0-37 0,0 37-16,0 0 15,-37-37 1,0 37-16,1 0 16,-38 37-1,37 0-15,-36-1 16,-1 1-1,37 0-15,37 0 16,0 0 0,0-1-16,74 38 15,36 0 1,1-1-16,146-36 16,-36 0-1,37-37-15,-74 0 16,37-37-16,73-73 15,-110-1 1</inkml:trace>
          <inkml:trace contextRef="#ctx0" brushRef="#br1" timeOffset="-127067.5979">-14614 1878 0,'0'0'0,"0"0"15,0 0 1,0 0-16,0 0 16,0 0-1,0 0-15,0 0 16,0 0 0,184-111-16,-110 111 15,73-37 1,-73 37-16,36 0 15,1 0 1,-38 0-16,1 0 16,-1 0-1,-36 0-15,0 37 16,-37-37 0,0 74-16,-37-37 15,-73 73 1,36-36-16,-36-1 15,36-36-15,0 0 16,1-37 0,-1 37-16,37 0 15,37-37 1,0 0-16,0 0 16,37 0-1,0 0-15,0 0 16,36 0-1,75 36-15,-38 1 16,1 37 0,-1 0-16,-73-38 15,0 38 1,-1 0-16,-36-38 16,37 1-1,-74 0-15,37 37 16,-36-38-1,-75 38-15,1-37 16,36 0 0,1 36-16,36 1 15</inkml:trace>
          <inkml:trace contextRef="#ctx0" brushRef="#br1" timeOffset="-127833.2572">-14503 1657 0,'0'0'16,"0"0"-16,0 0 15,0 0 1,0 0-16,0 0 16,0 0-1,0 0-15,0 0 16,73 184-16,-73-74 16,0 1-1,0-1-15,0 1 16,37-38-1,-37 1-15,0 0 16,0-1 0,-37 38-16</inkml:trace>
        </inkml:traceGroup>
        <inkml:traceGroup>
          <inkml:annotationXML>
            <emma:emma xmlns:emma="http://www.w3.org/2003/04/emma" version="1.0">
              <emma:interpretation id="{BCD58509-5CDC-46C5-9319-22FC198D07DE}" emma:medium="tactile" emma:mode="ink">
                <msink:context xmlns:msink="http://schemas.microsoft.com/ink/2010/main" type="inkWord" rotatedBoundingBox="5492,7555 9760,8090 9508,10098 5240,9562"/>
              </emma:interpretation>
              <emma:one-of disjunction-type="recognition" id="oneOf4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1" timeOffset="-125489.3989">-9055 2430 0,'0'0'0,"0"0"16,0 0-1,0 0-15,0 0 16,-184-111-16,147 148 16,-110 37-1,36 36-15,1-36 16,110-37-1,-37 36-15,0-36 16,37 37 0,37-1-16,0-36 15,36 74 1,38-38-16,36 1 16,0 0-1,185-1-15,-75-73 16,-220 0-1,0 0-15</inkml:trace>
          <inkml:trace contextRef="#ctx0" brushRef="#br1" timeOffset="-124864.3689">-8430 1362 0,'0'0'16,"0"0"-16,0 0 15,0 0 1,0 0-16,185 148 15,-112 72 1,1 38-16,-37 0 16,-37 0-1,36-38-15,1 75 16,-37-111 0,0-110-16,0-1 15,-37-36 1,37 0-16,0-37 15,0 0-15,0 0 16,0 0 0,37 0-16,-37-74 15,37 1 1,184-148-16,-37 73 16,-74 38-1,-110 36-15,0 74 16,0 0-1,0 0-15,0 0 16,0 0 0,0 37-16,0-37 15,0 74 1,37-37-16,37 147 16,36-74-1,-110-73-15,0 0 16,37 73-1</inkml:trace>
          <inkml:trace contextRef="#ctx0" brushRef="#br1" timeOffset="-124114.3299">-6699 2761 0,'0'0'16,"0"0"-1,0 0-15,0 0 16,0 0 0,0 0-16,0 0 15,36 147 1,-36-36-16,0-1 15,37-36 1,-37 0-16,0-1 16,0-73-1,0 37-15,0 0 16,0-37-16,0 0 16,0 0-1,0 0-15,0-74 16,0 1-1,37 36-15,-37-37 16,37 1 0,0 36-16,-37 0 15,36 0 1,1 0-16,0 37 16,-37 0-1,74 37-15,-37 0 16,-1 37-1,1-1-15,0 1 16,-37-37 0,37 36-16,-37-36 15,37-37 1,-37 0-16,0 0 16,0 0-1,0-37-15,110-73 16,-73-1-16,-37 75 15,37-1 1,-1 0-16,-36 0 16,37 37-1,-37 0-15,37 0 16,0 37 0,37 0-16,-1 36 15,-36 1 1,37 36-16,-74 1 15,36 36 1</inkml:trace>
        </inkml:traceGroup>
        <inkml:traceGroup>
          <inkml:annotationXML>
            <emma:emma xmlns:emma="http://www.w3.org/2003/04/emma" version="1.0">
              <emma:interpretation id="{89BF8D0D-72BE-4C9A-8B77-E6E6ABBB7847}" emma:medium="tactile" emma:mode="ink">
                <msink:context xmlns:msink="http://schemas.microsoft.com/ink/2010/main" type="inkWord" rotatedBoundingBox="10261,8502 14710,9060 14485,10848 10037,10290"/>
              </emma:interpretation>
              <emma:one-of disjunction-type="recognition" id="oneOf5">
                <emma:interpretation id="interp9" emma:lang="" emma:confidence="0">
                  <emma:literal>Ki</emma:literal>
                </emma:interpretation>
                <emma:interpretation id="interp10" emma:lang="" emma:confidence="0.5">
                  <emma:literal>k i</emma:literal>
                </emma:interpretation>
                <emma:interpretation id="interp11" emma:lang="" emma:confidence="0">
                  <emma:literal>ki</emma:literal>
                </emma:interpretation>
                <emma:interpretation id="interp12" emma:lang="" emma:confidence="0">
                  <emma:literal>k;</emma:literal>
                </emma:interpretation>
                <emma:interpretation id="interp13" emma:lang="" emma:confidence="0">
                  <emma:literal>K;</emma:literal>
                </emma:interpretation>
              </emma:one-of>
            </emma:emma>
          </inkml:annotationXML>
          <inkml:trace contextRef="#ctx0" brushRef="#br1" timeOffset="-121973.6092">-1214 3240 0,'0'0'15,"0"0"-15,0 0 16,0 0-1,-148 73-15,38 38 16,-37-38 0,-37-36-16,36-37 15,75 37 1,-38-37-16,-36-37 16,73 37-1,38 0-15,-1-37 16,37 37-1,0 0-15,37 0 16,-37 0 0,36 0-16,38 37 15,73 37 1,37-1-16,-36 38 16,36-1-1,73 74-15,-109 0 16,-75-110-1,-73-37-15,37 0 16,37 0-16</inkml:trace>
          <inkml:trace contextRef="#ctx0" brushRef="#br1" timeOffset="-122426.757">-2024 2540 0,'0'0'15,"0"0"-15,0 0 16,0 0-1,0 0-15,0 0 16,0 0 0,0 0-16,0 0 15,0 0-15,0 221 16,0 0 0,-37-37-1,37 0-15,0 0 16,0-37-16,0-36 15,-74 147 1,1-111-16,73-110 16,0-1-1,0-36-15,0 37 16</inkml:trace>
          <inkml:trace contextRef="#ctx0" brushRef="#br1" timeOffset="-121676.7211">-552 3829 0,'0'0'16,"0"0"-16,0 0 15,0 0 1,0 0-16,0 0 15,0 147 1,0-73-16,0-1 16,0 1-16,0-1 15,37 38 1</inkml:trace>
          <inkml:trace contextRef="#ctx0" brushRef="#br1" timeOffset="-121504.8373">-368 2724 0,'0'0'15,"0"0"-15,0 0 16</inkml:trace>
          <inkml:trace contextRef="#ctx0" brushRef="#br1" timeOffset="-123458.0515">-4196 3350 0,'0'0'16,"0"0"-1,0 0-15,0 0 16,0 0-1,-111-147-15,75 110 16,-38 0 0,-37 37-16,38 37 15,-38 37 1,38-1-16,-1 1 16,37 36-1,1-36-15,36 36 16,0-36-1,0 0-15,0-37 16,0-1 0,36-36-16,1 37 15,0-74-15,37 37 16,-1-73 0,1-38-16,-37 1 15,-1 36 1,1 1-16,0-1 15,-37 37 1,0 0-16,37 1 16,-37 36-1,0 0-15,37 0 16,-37 0 0,37 73-16,147 38 15,-37 36 1,-147-74-16,37 1 15,-37-37 1,36 147-16,75-74 16</inkml:trace>
          <inkml:trace contextRef="#ctx0" brushRef="#br1" timeOffset="-123051.7817">-3276 3497 0,'0'0'16,"0"0"-16,0 0 16,0 0-1,0 0-15,147 148 16,-73-112-1,-74 38-15,-37 37 16,0-38 0,-36-36-16,73 0 15,0-37 1,0 0-16,-37 0 16,37-74-1,147-110-15,-73-37 16,-74 111-16,0-37 15,0-1 1,37 38-16,-1-1 16,-36 38-1,37 36-15,37-73 16</inkml:trace>
        </inkml:traceGroup>
        <inkml:traceGroup>
          <inkml:annotationXML>
            <emma:emma xmlns:emma="http://www.w3.org/2003/04/emma" version="1.0">
              <emma:interpretation id="{A3996F78-6C91-4EA0-8BBB-2E4D4E9A7FF8}" emma:medium="tactile" emma:mode="ink">
                <msink:context xmlns:msink="http://schemas.microsoft.com/ink/2010/main" type="inkWord" rotatedBoundingBox="15431,9511 17297,9745 16896,12939 15030,12705"/>
              </emma:interpretation>
              <emma:one-of disjunction-type="recognition" id="oneOf6">
                <emma:interpretation id="interp14" emma:lang="" emma:confidence="0">
                  <emma:literal>ng</emma:literal>
                </emma:interpretation>
                <emma:interpretation id="interp15" emma:lang="" emma:confidence="0">
                  <emma:literal>nog</emma:literal>
                </emma:interpretation>
                <emma:interpretation id="interp16" emma:lang="" emma:confidence="0">
                  <emma:literal>g</emma:literal>
                </emma:interpretation>
                <emma:interpretation id="interp17" emma:lang="" emma:confidence="0">
                  <emma:literal>dog</emma:literal>
                </emma:interpretation>
                <emma:interpretation id="interp18" emma:lang="" emma:confidence="0">
                  <emma:literal>ny</emma:literal>
                </emma:interpretation>
              </emma:one-of>
            </emma:emma>
          </inkml:annotationXML>
          <inkml:trace contextRef="#ctx0" brushRef="#br1" timeOffset="-120286.0286">332 3829 0,'0'0'15,"0"0"1,184 73-16,-184-73 16,0 0-1,0 0-15,0 74 16,-37 0 0,37-1-16,0-36 15,-37 0 1,37 0-16,0-1 15,0-36 1,0 0-16,0 0 16,0 0-1,0-73-15,37-1 16,0-36 0,-1-1-16,1 38 15,37-1-15,-74 0 16,37 38-1,-37 36-15,37 0 16,-1 0 0,38 36-16,0 38 15,36 73 1,-36 1-16,-1-1 16,1-37-1,-37 1-15,184-1 16,-111-73-1,-73-37-15,-37 0 16,0-37 0,0-36-16,0-38 15,0 1 1,0-74-16,0 36 16,-37-36-1,0 0-15,-36 111 16,-38-1-1,38 37-15,-1 37 16,0 0-16,37 0 16,1 74-1,-38-1-15,74 1 16,0 0 0,0 36-16,37-36 15,0-1 1,-1 1-16,38-74 15,-37 0 1,37-37-16,36-73 16,0 36-1,-36-73-15,-37 73 16,0 1 0,-37-1-16,36 37 15,-36 37 1,0 0-16,37 0 15,-37 74 1,37 110-16,0 37 16,-37 73-16,37 74 15,-37 74 1,-37-147-16,37-111 16,-37 0-1,-37 147-15,1-73 16,-74-74-1,36-74-15,38-73 16,-1-37 0,-37 0-16,-36-74 15,0 38 1,73-185-16,1 0 16,36 0-1,37 0-15,0 0 16,74 37-1,36 0-15,74 0 16,74 74 0,-37 36-16,-74 74 15,0-37 1,-36 74-16,109-37 16</inkml:trace>
        </inkml:traceGroup>
      </inkml:traceGroup>
    </inkml:traceGroup>
    <inkml:traceGroup>
      <inkml:annotationXML>
        <emma:emma xmlns:emma="http://www.w3.org/2003/04/emma" version="1.0">
          <emma:interpretation id="{60B88CDA-454D-4F15-8EEC-21AADA5A1E03}" emma:medium="tactile" emma:mode="ink">
            <msink:context xmlns:msink="http://schemas.microsoft.com/ink/2010/main" type="paragraph" rotatedBoundingBox="6736,11462 16195,12443 15975,14560 6517,13579" alignmentLevel="3"/>
          </emma:interpretation>
        </emma:emma>
      </inkml:annotationXML>
      <inkml:traceGroup>
        <inkml:annotationXML>
          <emma:emma xmlns:emma="http://www.w3.org/2003/04/emma" version="1.0">
            <emma:interpretation id="{47FC09CC-FFF5-4BBC-AD13-1383804BAF43}" emma:medium="tactile" emma:mode="ink">
              <msink:context xmlns:msink="http://schemas.microsoft.com/ink/2010/main" type="line" rotatedBoundingBox="6736,11462 16195,12443 15975,14560 6517,13579">
                <msink:destinationLink direction="with" ref="{FE931A4F-A2FC-4C6D-84A4-7E54301C52C3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3F8495C9-23D1-404B-8B9A-1D07141BC24C}" emma:medium="tactile" emma:mode="ink">
                <msink:context xmlns:msink="http://schemas.microsoft.com/ink/2010/main" type="inkWord" rotatedBoundingBox="6661,12184 10235,12554 10103,13825 6530,13454"/>
              </emma:interpretation>
              <emma:one-of disjunction-type="recognition" id="oneOf7">
                <emma:interpretation id="interp19" emma:lang="" emma:confidence="0">
                  <emma:literal>),</emma:literal>
                </emma:interpretation>
                <emma:interpretation id="interp20" emma:lang="" emma:confidence="0">
                  <emma:literal>"</emma:literal>
                </emma:interpretation>
                <emma:interpretation id="interp21" emma:lang="" emma:confidence="0">
                  <emma:literal>&amp;</emma:literal>
                </emma:interpretation>
                <emma:interpretation id="interp22" emma:lang="" emma:confidence="0">
                  <emma:literal>I,</emma:literal>
                </emma:interpretation>
                <emma:interpretation id="interp23" emma:lang="" emma:confidence="0">
                  <emma:literal>;</emma:literal>
                </emma:interpretation>
              </emma:one-of>
            </emma:emma>
          </inkml:annotationXML>
          <inkml:trace contextRef="#ctx0" brushRef="#br1" timeOffset="156101.6356">-5853 6479 0,'0'0'16,"0"0"-16,0 0 15,0 0 1,0 0-16,0 0 16,0 0-1,0 0-15,148 184 16,-112-147-1,-36 0-15,0 0 16,0-1 0,0-36-16,0 74 15,0-37 1,-73 37-16,36-1 16,-110 1-16,-74-37 15</inkml:trace>
          <inkml:trace contextRef="#ctx0" brushRef="#br1" timeOffset="155743.2468">-4859 6958 0,'0'0'15,"0"0"1,0 0-16,0 0 16,0 0-1,-147 184-15,73-111 16,1 1 0,-38 0-16,1-38 15</inkml:trace>
          <inkml:trace contextRef="#ctx0" brushRef="#br1" timeOffset="156929.8024">-7657 6442 0,'0'0'0,"0"0"16,0 0-1,0 0-15,0 0 16,0 0 0,221 111-16,-147-74 15,147 73-15,-37 0 16,0-36-1,-74 37-15,1-38 16,-38-36 0,-73 0-16,0-37 15,0 0 1,0 37-16,-73-1 16,-38 1-1,-36-37-15,-74 0 16,0 0-1,74-37-15,-74-36 16,74 36 0,73-37-16,1 74 15,73-73 1,-37 73-16,0-37 16,74 0-1,0 0-15,36 0 16,38 1-1,-1-1-15,1 0 16,36 37-16,-37 0 16,1 0-1,-74 37-15,-1-37 16,1 37 0,-37-1-16,0 38 15,-73 0 1,-75-1-16,1-36 15,37 0 1,-74 0-16,73-37 16,1 0-1,-1-37-15,1 0 16,36 0 0,38-36-16,-38-1 15,74 0 1,-37 1-16,37-38 15,0-36 1,0-37-16,0 0 16,0 37-16,0 36 15</inkml:trace>
        </inkml:traceGroup>
        <inkml:traceGroup>
          <inkml:annotationXML>
            <emma:emma xmlns:emma="http://www.w3.org/2003/04/emma" version="1.0">
              <emma:interpretation id="{638EFD85-024C-4B95-B290-78F907CCFDC0}" emma:medium="tactile" emma:mode="ink">
                <msink:context xmlns:msink="http://schemas.microsoft.com/ink/2010/main" type="inkWord" rotatedBoundingBox="10718,11875 14604,12278 14385,14396 10498,13992"/>
              </emma:interpretation>
              <emma:one-of disjunction-type="recognition" id="oneOf8">
                <emma:interpretation id="interp24" emma:lang="" emma:confidence="1">
                  <emma:literal/>
                </emma:interpretation>
              </emma:one-of>
            </emma:emma>
          </inkml:annotationXML>
          <inkml:trace contextRef="#ctx0" brushRef="#br1" timeOffset="155195.3439">-3534 6516 0,'0'0'0,"0"0"16,0 0-1,0 0-15,0 0 16</inkml:trace>
          <inkml:trace contextRef="#ctx0" brushRef="#br1" timeOffset="155476.6117">-4159 5559 0,'0'0'0,"0"0"16,0 0-1,0 0-15,0 0 16,-37 258 0,37-111-16,-37 37 15,0 0 1,0 0-16,1 37 16,-1-74-1,-37 0-15</inkml:trace>
          <inkml:trace contextRef="#ctx0" brushRef="#br1" timeOffset="154320.306">-1988 6001 0,'0'0'0,"0"0"15,0 0 1,0 0-16,0 0 16,-257 36-1,-1 38-15</inkml:trace>
          <inkml:trace contextRef="#ctx0" brushRef="#br1" timeOffset="154054.6701">-1214 6700 0,'0'0'0,"0"0"16,0 0-1,0 0-15,0 0 16,0 0-16,0 0 16,-37 147-1,0-36-15,0-1 16,-37 1 0,1-1-1,-1-36-15,1 36 16,-38-73-16,38 0 15,-1 0 1,0-37-16,1 0 16,-38-37-1,1 37-15,73-37 16,0 37 0,0 0-16,1-37 15,36 37 1,0 0-16,0-37 15,-37 37 1,37 0-16,0 0 16,0 37-1,-37-37-15,37 37 16,0 37-16,-74-38 16,74 1-1,-73 0-15,36 0 16,0-37-1,0 37-15,0-37 16,1 0 0,36 0-16,-74-37 15,74 0 1,-37-37-16,0 1 16,1-1-1,36 0-15,-37 1 16,37-38-1,0 38-15,0-1 16,0 1 0,0-38-16</inkml:trace>
          <inkml:trace contextRef="#ctx0" brushRef="#br1" timeOffset="153257.7646">-662 6663 0,'0'0'16,"0"0"0,0 0-16,0 0 15,0 0 1,0 0-16,0 0 15,0 147 1,0-36-16,0-1 16,37 38-1,-37 36-15,0 0 16,0 0 0,0-74-16,0 1 15,0-75 1,-37 38-16</inkml:trace>
          <inkml:trace contextRef="#ctx0" brushRef="#br1" timeOffset="154960.9625">-3460 7289 0,'0'0'16,"0"0"-1,0 0-15,0 0 16,0 0-1,0 0-15,0 0 16,0 0-16,-147 110 31,110-73-15,0-37-16,37 0 16,-37 0-1,37 37-15,-36-37 16,36 0-1,-37-37-15,37 37 16,0 0 0,-37-37-16,37 1 15,0 36 1,-37 0-16,37-37 16,0 37-1,0-37-15,0 37 16,-37 0-1,0 0-15,37 37 16,-73 0 0,36-37-16,-73 73 15,36 1 1,-36 0-16,-1-1 16</inkml:trace>
        </inkml:traceGroup>
        <inkml:traceGroup>
          <inkml:annotationXML>
            <emma:emma xmlns:emma="http://www.w3.org/2003/04/emma" version="1.0">
              <emma:interpretation id="{DDC2098D-BEB5-4CBF-8885-DD80393B89BF}" emma:medium="tactile" emma:mode="ink">
                <msink:context xmlns:msink="http://schemas.microsoft.com/ink/2010/main" type="inkWord" rotatedBoundingBox="15167,14121 16012,14209 16006,14258 15162,14170"/>
              </emma:interpretation>
            </emma:emma>
          </inkml:annotationXML>
          <inkml:trace contextRef="#ctx0" brushRef="#br1" timeOffset="151788.9343">994 7878 0,'0'0'0,"0"0"16,0 0-1,0 0-15,0 0 16,0 0-1,0 0-15,0 0 16,-147 0 0,37 0-16,-1 0 15,37 0 1,38 0-16,-38-37 16,0 37-1,1 0-15,36 0 16,0-37-1,0 37-15,1 0 16</inkml:trace>
        </inkml:traceGroup>
      </inkml:traceGroup>
    </inkml:traceGroup>
    <inkml:traceGroup>
      <inkml:annotationXML>
        <emma:emma xmlns:emma="http://www.w3.org/2003/04/emma" version="1.0">
          <emma:interpretation id="{A07FF12F-E4C9-4CD7-8FD9-C313D7788030}" emma:medium="tactile" emma:mode="ink">
            <msink:context xmlns:msink="http://schemas.microsoft.com/ink/2010/main" type="paragraph" rotatedBoundingBox="3571,14503 15263,15502 14980,18821 3287,17822" alignmentLevel="2"/>
          </emma:interpretation>
        </emma:emma>
      </inkml:annotationXML>
      <inkml:traceGroup>
        <inkml:annotationXML>
          <emma:emma xmlns:emma="http://www.w3.org/2003/04/emma" version="1.0">
            <emma:interpretation id="{C8F70F8A-E04E-4147-9890-C319ACE45E83}" emma:medium="tactile" emma:mode="ink">
              <msink:context xmlns:msink="http://schemas.microsoft.com/ink/2010/main" type="line" rotatedBoundingBox="3571,14503 15263,15502 14980,18821 3287,17822">
                <msink:destinationLink direction="with" ref="{FE931A4F-A2FC-4C6D-84A4-7E54301C52C3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BDA331A2-252F-420D-BFD2-638AE3EC9082}" emma:medium="tactile" emma:mode="ink">
                <msink:context xmlns:msink="http://schemas.microsoft.com/ink/2010/main" type="inkWord" rotatedBoundingBox="3571,14503 8574,14931 8336,17706 3334,17279"/>
              </emma:interpretation>
              <emma:one-of disjunction-type="recognition" id="oneOf9">
                <emma:interpretation id="interp25" emma:lang="" emma:confidence="0">
                  <emma:literal>"I</emma:literal>
                </emma:interpretation>
                <emma:interpretation id="interp26" emma:lang="" emma:confidence="0">
                  <emma:literal>Is</emma:literal>
                </emma:interpretation>
                <emma:interpretation id="interp27" emma:lang="" emma:confidence="0">
                  <emma:literal>-Is</emma:literal>
                </emma:interpretation>
                <emma:interpretation id="interp28" emma:lang="" emma:confidence="0">
                  <emma:literal>-IT</emma:literal>
                </emma:interpretation>
                <emma:interpretation id="interp29" emma:lang="" emma:confidence="0">
                  <emma:literal>•I</emma:literal>
                </emma:interpretation>
              </emma:one-of>
            </emma:emma>
          </inkml:annotationXML>
          <inkml:trace contextRef="#ctx0" brushRef="#br1" timeOffset="254037.1282">-10086 8725 0,'0'0'0,"-147"36"16,73-72-1,-184 72-15,-478 149 16</inkml:trace>
          <inkml:trace contextRef="#ctx0" brushRef="#br1" timeOffset="253880.8731">-7583 8504 0,'0'0'0,"0"0"16,0 0-1,0 0-15</inkml:trace>
          <inkml:trace contextRef="#ctx0" brushRef="#br1" timeOffset="253662.1167">-7068 10713 0,'0'0'15,"0"0"1,0 0-16,0 0 16,0 0-16,-36-148 15,72 75 1,-36-1-16,74-36 15,-37-1 1,73-36-16,-36 0 16,-37 73-1,36 0-15,-73 74 16,37 0 0,-37 0-16,37 0 15,-37 37 1,37 0-16,-37 0 15,-37 0 1,0 36-16,0 1 16,-73 0-1,36-38-15,1 38 16,36-74 0,0 0-16,37 0 15,-37 0 1,0-37-16,37 37 15,0 0-15,-36 0 16,36 0 0,0 0-16,0 0 15,0 0 1,0 0-16,0 0 16,-74 74-1,0-1-15,1-36 16,-1 37-1,1-37-15,36-1 16,0-36 0,0 0-16,37-36 15,-37 36 1,0-37-16,37 37 16,0-37-1,-36 37-15,36-37 16,0 37-1,0 0-15,0 0 16,0 0-16,0 0 16,-37 37-1,37-37-15,-74 37 16,-36 0 0,36-1-16,-36-36 15,-37-36 1,36-38-16,37 37 15,-36 0 1,0-36-16,73 36 16,37 0-1,-37 0-15,37 37 16,37 0 0,-37 0-16,0 0 15,0 0 1,37 37-16,36-37 15,-36 74 1,0-37-16,36 36 16,-73-36-1,0 37-15,0-74 16,-36 73-16,-1-36 16,37 0-1,-111 0-15,1-37 16,36 0-1,-36-37-15,36-37 16,-36 37 0,73 1-16,0-1 15,0 0 1,37 37-16,0 0 16,0-37-1,0 37-15,0 0 16,0 37-1,0 0-15,0 0 16,-36 36 0,-38 75-16,-36-38 15,-75-36 1,-35-1-16,-38 1 16,0-74-16,37 0 15,-36-37 1,73 0-1,-37 0-15,74-73 16,36 0-16,37 36 16,38-37-1,-1 1-15,37 36 16,37-36 0,-1-37-16,38 36 15,0 38 1,-1-1-16,1 0 15,36 38 1,74-38-16</inkml:trace>
        </inkml:traceGroup>
        <inkml:traceGroup>
          <inkml:annotationXML>
            <emma:emma xmlns:emma="http://www.w3.org/2003/04/emma" version="1.0">
              <emma:interpretation id="{614D637E-0EC2-4A64-B58D-45EF9E80A0FE}" emma:medium="tactile" emma:mode="ink">
                <msink:context xmlns:msink="http://schemas.microsoft.com/ink/2010/main" type="inkWord" rotatedBoundingBox="8286,15246 13642,15703 13387,18685 8031,18227"/>
              </emma:interpretation>
              <emma:one-of disjunction-type="recognition" id="oneOf10">
                <emma:interpretation id="interp30" emma:lang="" emma:confidence="1">
                  <emma:literal/>
                </emma:interpretation>
              </emma:one-of>
            </emma:emma>
          </inkml:annotationXML>
          <inkml:trace contextRef="#ctx0" brushRef="#br1" timeOffset="251599.5163">-2945 9240 0,'0'0'15,"0"0"1,0 0-16,0 0 16</inkml:trace>
          <inkml:trace contextRef="#ctx0" brushRef="#br1" timeOffset="251396.3825">-3055 11228 0,'0'0'0,"0"0"16,0 0-16,0 0 16,0 0-1,0 0-15,0 0 16,0 0 0,0 0-16,0-184 15,37 73 1,36 38-16,1-1 15,0 1 1,-1 36-16,1 0 16,-37 0-1,36 74-15,-36-37 16,0 37 0,0 0-16,0-1 15,-37 1 1,0-37-16,-37 37 15,0 0-15,-37 0 16,1-37 0,-38 0-16,1 0 15,-1 0 1,1 0-16,73 0 16,0 0-1,1 0-15,-1 0 16,37 0-1,0 0-15,-37 0 16,37 0 0,-37 0-16,37 0 15,-37 0 1,0 0-16,1 0 16,-38 0-1,-36-74-15,-1 37 16,1-73-1,-1 73-15,1-74 16,36 75 0,37-1-16,1 0 15,-1 37-15,37 0 16,0 0 0,0 0-16,0 0 15,0 0 1,0 0-16,37 0 15,36 74 1,-36-38-16,0 38 16,0 0-1,-1-37-15,1 36 16,-37-36 0,0-37-16,0 37 15,0-37 1,0 37-16,-37-37 15,-36 36 1,36 1-16,-37-37 16,1 0-1,-1 0-15,1 0 16,36 0-16,0 0 16,0 0-1,37 0-15,0 0 16,0 0-1,0 0-15,-37 37 16,37 0 0,-37 0-16,1-1 15,-1 38 1,0-74-16,-37 0 16,74 0-1,-36 0-15,-1 0 16,0-37-1,0 37-15,0-37 16,37 1 0,-36 36-16,36-37 15,0 37 1,0 0-16,0 0 16,0 0-16,0 0 15,-74 0 1,37 0-16,-110 37 15,-37-37 1,-147 36-16,73-36 16,74 0-1,0 0-15,0 0 16,36 0 0,1 0-16,110 0 15,1 0 1,-1 0-16,37 0 15</inkml:trace>
          <inkml:trace contextRef="#ctx0" brushRef="#br1" timeOffset="249849.4343">-1840 11191 0,'0'0'16,"0"0"-1,0 0-15,0 0 16,0 0 0,0 0-16,0 0 15,0 0-15,0 0 16,-37-147 0,37 73-16,0 37 15,37-36 1,0-1-16,-37 1 15,36 36 1,1 0-16,0 37 16,-37 0-1,37 0-15,0 37 16,-1 0 0,1-1-16,0 38 15,-37-37 1,0 36-16,-37 75 15,-73-1 1,-37 37-16,-1-37 16,-36 0-1,0-36-15,0-38 16,0 1 0,-221 0-16</inkml:trace>
          <inkml:trace contextRef="#ctx0" brushRef="#br1" timeOffset="252115.1662">-5043 10124 0,'0'0'16,"0"0"-16,0 0 16,-221 36-1,-73 1-15</inkml:trace>
          <inkml:trace contextRef="#ctx0" brushRef="#br1" timeOffset="251913.0309">-4712 12038 0,'0'0'16,"0"0"-16,0 0 15,0 0-15,-184 0 16,37 0 0,-147 0-1,-148-74-15</inkml:trace>
        </inkml:traceGroup>
        <inkml:traceGroup>
          <inkml:annotationXML>
            <emma:emma xmlns:emma="http://www.w3.org/2003/04/emma" version="1.0">
              <emma:interpretation id="{3B15AE03-8EE1-478D-93B8-18F82D39E4E7}" emma:medium="tactile" emma:mode="ink">
                <msink:context xmlns:msink="http://schemas.microsoft.com/ink/2010/main" type="inkWord" rotatedBoundingBox="14369,17001 15130,17066 15117,17219 14356,17154"/>
              </emma:interpretation>
              <emma:one-of disjunction-type="recognition" id="oneOf11">
                <emma:interpretation id="interp31" emma:lang="" emma:confidence="1">
                  <emma:literal/>
                </emma:interpretation>
              </emma:one-of>
            </emma:emma>
          </inkml:annotationXML>
          <inkml:trace contextRef="#ctx0" brushRef="#br1" timeOffset="247396.1959">111 10749 0,'0'0'0,"0"0"16,0 0 0,0 0-16,0 0 15,0 0 1,0 0-16,0 0 16,0 0-1,0 0-15,0 0 16,0 0-1,0 0-15,-258-36 16,184 72 0,-36 1-16,0-37 15,36 0 1,37 37-16,37-37 16,-37 0-16,1 0 15,36 0 1,-37 0-16,37 0 15</inkml:trace>
        </inkml:traceGroup>
      </inkml:traceGroup>
    </inkml:traceGroup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55:08.725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3323F41E-B357-47B4-8D3A-91DC8AAABE2A}" emma:medium="tactile" emma:mode="ink">
          <msink:context xmlns:msink="http://schemas.microsoft.com/ink/2010/main" type="inkDrawing" rotatedBoundingBox="23883,9354 25353,7734 25510,7876 24040,9496" semanticType="callout" shapeName="Other">
            <msink:sourceLink direction="with" ref="{D780CFEB-808C-443B-B5A8-E7115AB80CCE}"/>
          </msink:context>
        </emma:interpretation>
      </emma:emma>
    </inkml:annotationXML>
    <inkml:trace contextRef="#ctx0" brushRef="#br0">1510 0 0,'0'0'0,"0"0"16,0 0 0,0 0-16,0 0 15,0 0 1,0 0-16,-184 37 15,73 37 1,-36-1-16,36 38 16,1 36-1,0-36-15,-1-1 16,38 37 0,-1-36-16,-37-1 15,38 1 1,-222 330-16</inkml:trace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55:15.303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70AED176-269D-4BA3-8836-C75B0ECA27E7}" emma:medium="tactile" emma:mode="ink">
          <msink:context xmlns:msink="http://schemas.microsoft.com/ink/2010/main" type="inkDrawing" rotatedBoundingBox="17960,4556 18040,18217 16718,18224 16638,4563" semanticType="verticalRange" shapeName="Other">
            <msink:sourceLink direction="with" ref="{36214801-74B9-4F6D-BF9E-82FF45E0DC36}"/>
            <msink:sourceLink direction="with" ref="{FCC48CF0-3F95-4D9C-8404-D14BB6FB180F}"/>
            <msink:sourceLink direction="with" ref="{6D441BDE-8DD1-4441-9D8D-394B2DC4E8AD}"/>
            <msink:sourceLink direction="with" ref="{1EE03FBC-17B1-4ED4-8554-9D49AF30D446}"/>
          </msink:context>
        </emma:interpretation>
      </emma:emma>
    </inkml:annotationXML>
    <inkml:trace contextRef="#ctx0" brushRef="#br0">0 0 0,'0'0'15,"0"0"1,0 0-16,0 0 16,0 0-1,0 0-15,0 0 16,0 0-1,0 0-15,0 0 16,0 0 0,0 0-16,221 148 15,-147-112 1,-1 1-16,1 37 16,-1-74-1,1 73-15,0 1 16,-1 0-16,1-1 15,-37 1 1,36 36-16,1 1 16,-37-1-1,-37-36-15,37 36 16,-37 1 0,36 36-16,-36 0 15,0-36 1,0-1-16,0 37 15,0-36 1,0 36-16,-36 0 16,36 1-1,0 36-15,-37 0 16,37 0 0,0-74-16,-37 1 15,37 73-15,0-74 16,-37 148-1,37-37-15,0-111 16,0 37 0,0 74-16,-37-37 15,37 0 1,0-36-16,0-1 16,37 0-1,-37 37-15,0-37 16,37-36-1,-37 36-15,37-37 16,0 38 0,36-38-16,-36 37 15,0-36 1,0-38-16,-1-36 16,-36 0-1,37 0-15,-37 0 16,37-37-16,-37 37 15,0-37 1,0 0-16,0 0 16,0 0-1,0 0-15,0 36 16,-37 1 0,37-37-16,-37 74 15,1-37 1,36 36-16,-37-36 15,0 37 1,0 36-16,37 37 16,-37-36-1,37-1-15,-36 1 16,-1 36 0,37-37-16,-37 38 15,37-1 1,-37 0-16,37 0 15,0-36 1,0 36-16,-37-37 16,37 38-16,0-1 15,0 37 1,-37-37-16,37-36 16,0-38-1,0 38-15,0-1 16,0 1-1,0-38-15,0 111 16,0-37 0,0 1-16,0-75 15,0 38 1,0 73-16,37-74 16,-37 38-1,0 36-15,0-111 16,0 38-1,0 36-15,0-37 16,0 1 0,0 36-16,0-73 15,0-1-15,0 1 16,0 0 0,0-1-16,-37 1 15,37-1 1,0 1-16,0 0 15,0 36 1,0-36-16,0 36 16,0 1-1,-73 36-15,-1 110 16</inkml:trace>
  </inkml:traceGroup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55:10.053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F17F144C-81E8-48D1-999B-E28FDF54163E}" emma:medium="tactile" emma:mode="ink">
          <msink:context xmlns:msink="http://schemas.microsoft.com/ink/2010/main" type="writingRegion" rotatedBoundingBox="20631,7476 26209,8871 23786,18563 18207,17168"/>
        </emma:interpretation>
      </emma:emma>
    </inkml:annotationXML>
    <inkml:traceGroup>
      <inkml:annotationXML>
        <emma:emma xmlns:emma="http://www.w3.org/2003/04/emma" version="1.0">
          <emma:interpretation id="{C53BA416-7CCC-499A-AA3C-FF2878AD4498}" emma:medium="tactile" emma:mode="ink">
            <msink:context xmlns:msink="http://schemas.microsoft.com/ink/2010/main" type="paragraph" rotatedBoundingBox="20768,7439 24913,8678 23536,13286 19390,1204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FA86B56-6A8C-47E0-A6FA-8AD3AE0D2763}" emma:medium="tactile" emma:mode="ink">
              <msink:context xmlns:msink="http://schemas.microsoft.com/ink/2010/main" type="line" rotatedBoundingBox="20768,7439 24913,8678 23536,13286 19390,12047"/>
            </emma:interpretation>
          </emma:emma>
        </inkml:annotationXML>
        <inkml:traceGroup>
          <inkml:annotationXML>
            <emma:emma xmlns:emma="http://www.w3.org/2003/04/emma" version="1.0">
              <emma:interpretation id="{E80A7B61-A712-4BB3-8BC5-83AF4CED70CF}" emma:medium="tactile" emma:mode="ink">
                <msink:context xmlns:msink="http://schemas.microsoft.com/ink/2010/main" type="inkWord" rotatedBoundingBox="20768,7439 22507,7959 21522,11255 19782,10735"/>
              </emma:interpretation>
            </emma:emma>
          </inkml:annotationXML>
          <inkml:trace contextRef="#ctx0" brushRef="#br0">-1767 0 0,'0'0'16,"0"0"-16,0 0 15,0 0 1,0 0-16,0 0 15,-36 221 1,-1 37-16,37 36 16,-37 1-1,-37 73-15,38-73 16,-75 36 0,37-37-16,-36-73 15,0-37 1,-38-36-16,1-38 15,-37-36 1,37-38-16,0 1 16,-1-74-16,-36-36 15,0-1 1,74 1-16,-1-75 16,38-36-1,36 37-15,37 37 16,0-38-1,110-73-15,1 1 16,36 72 0,0 1-16,-36 73 15,-1 1 1,37 36-16</inkml:trace>
        </inkml:traceGroup>
        <inkml:traceGroup>
          <inkml:annotationXML>
            <emma:emma xmlns:emma="http://www.w3.org/2003/04/emma" version="1.0">
              <emma:interpretation id="{D7E0F03F-D0F0-41F3-A2E1-880BE1691870}" emma:medium="tactile" emma:mode="ink">
                <msink:context xmlns:msink="http://schemas.microsoft.com/ink/2010/main" type="inkWord" rotatedBoundingBox="22148,9424 24482,10122 23536,13286 21203,12589"/>
              </emma:interpretation>
            </emma:emma>
          </inkml:annotationXML>
          <inkml:trace contextRef="#ctx0" brushRef="#br0" timeOffset="-1093.8013">-552 1988 0,'0'0'0,"0"0"15,0 0 1,0 0-16,0 0 16,0 0-1,0 0-15</inkml:trace>
          <inkml:trace contextRef="#ctx0" brushRef="#br0" timeOffset="-562.5295">-994 1804 0,'0'0'0,"0"0"15,0 0 1,0 0-16,0 0 16,0 0-1,-147-37-15,0 74 16,-37-37-1</inkml:trace>
          <inkml:trace contextRef="#ctx0" brushRef="#br0" timeOffset="-1812.5872">405 2356 0,'0'0'16,"0"0"0,0 0-16,0 0 15,0 0 1,0 0-16,0 0 15,0 0 1,-37 184-16,1 0 16,-1-36-16,0-38 15,0-36 1,0-37-16,1-1 16,36 1-1,-37-37-15,0 0 16,0 0-1,37 0-15,-37 0 16,-36 0 0,36-37-16,0 37 15,0 0 1,37 0-16,-37 37 16,1 0-1,-1 37-15,-37-38 16,37 38-1,1 37-15,-1-38 16,0 1 0,37-1-16,-37-73 15,37 37-15,0-37 16,-37 0 0,37 0-16,-36-37 15,-1 1 1,0-1-16,37-37 15,-37 1 1,0-1-16,37 0 16,-37 37-1,37 1-15,-36-1 16,-1 37 0,37-37-16,-111 74 15,1 0 1,-37 110-16,-37-37 15,0 38 1,36-38-16,-36 37 16,37 37-1,0-73-15,0-1 16,36-36 0,1 36-16,36-36 15,0-1-15,74-36 16,-36-37-1</inkml:trace>
        </inkml:traceGroup>
      </inkml:traceGroup>
    </inkml:traceGroup>
    <inkml:traceGroup>
      <inkml:annotationXML>
        <emma:emma xmlns:emma="http://www.w3.org/2003/04/emma" version="1.0">
          <emma:interpretation id="{7F3867B2-7033-4ECA-AFA1-2C197E261F20}" emma:medium="tactile" emma:mode="ink">
            <msink:context xmlns:msink="http://schemas.microsoft.com/ink/2010/main" type="paragraph" rotatedBoundingBox="19557,12966 23955,12643 24098,14601 19701,1492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3ECBD97-B111-468F-88CD-474228F73C05}" emma:medium="tactile" emma:mode="ink">
              <msink:context xmlns:msink="http://schemas.microsoft.com/ink/2010/main" type="line" rotatedBoundingBox="19557,12966 23955,12643 24098,14601 19701,14923"/>
            </emma:interpretation>
          </emma:emma>
        </inkml:annotationXML>
        <inkml:traceGroup>
          <inkml:annotationXML>
            <emma:emma xmlns:emma="http://www.w3.org/2003/04/emma" version="1.0">
              <emma:interpretation id="{9836CFB1-2879-4F05-AE1A-C57C1DC454B3}" emma:medium="tactile" emma:mode="ink">
                <msink:context xmlns:msink="http://schemas.microsoft.com/ink/2010/main" type="inkWord" rotatedBoundingBox="19557,12966 23955,12643 24098,14601 19701,14923"/>
              </emma:interpretation>
              <emma:one-of disjunction-type="recognition" id="oneOf0">
                <emma:interpretation id="interp0" emma:lang="" emma:confidence="0">
                  <emma:literal>,</emma:literal>
                </emma:interpretation>
                <emma:interpretation id="interp1" emma:lang="" emma:confidence="0">
                  <emma:literal>)</emma:literal>
                </emma:interpretation>
                <emma:interpretation id="interp2" emma:lang="" emma:confidence="0">
                  <emma:literal>&gt;</emma:literal>
                </emma:interpretation>
                <emma:interpretation id="interp3" emma:lang="" emma:confidence="0">
                  <emma:literal>]</emma:literal>
                </emma:interpretation>
                <emma:interpretation id="interp4" emma:lang="" emma:confidence="0">
                  <emma:literal>}</emma:literal>
                </emma:interpretation>
              </emma:one-of>
            </emma:emma>
          </inkml:annotationXML>
          <inkml:trace contextRef="#ctx0" brushRef="#br0" timeOffset="1968.8399">-4159 5375 0,'0'0'16,"0"0"-16,0 0 15,0 0 1,0 0-16,0 0 16,147 74-1,-74-1-15,1-36 16,-37 0 0,0 36-16,0-73 15,-37 37 1,0 0-16,-37 37 15,-74 110 1,1 0-16,-37-37 16,-37-37-1</inkml:trace>
          <inkml:trace contextRef="#ctx0" brushRef="#br0" timeOffset="1421.94">0 5375 0,'0'0'15,"0"0"-15,0 0 16,0 0-1,0 0-15,0 0 16,0 0 0,-184 37-16,147-37 15,1 37 1,-1-1-16,0 1 16,-37 37-1,38-37-15,36-1 16,0 38-1,0-37-15,0 0 16,36-1 0,1 1-16,-37-37 15,0 37 1,0 0-16,0-37 16,0 0-1,0 0-15,-110 74 16,36-38-16,1 1 15,-38 37 1,37-37-16,38-1 16,-1 38-1,37-74-15,0 74 16,0-74 0,0 36-16,37 1 15,-37 0 1,36-37-16,1 37 15,-37 0 1,0-37-16,0 0 16,0 0-1,0 0-15,-37 37 16,1-37 0,-1 0-16,-37 0 15,1-37 1,-111-111-16,73 1 15,37 0-15,1 73 16,36-36 0,37 36-16,-37 1 15,37 36 1,0 0-16,0 37 16,0 0-1,0 0-15,0 0 16,0 0-1,0 37-15,0 36 16,37 38 0,-37 36-16,37 0 15,-37-36 1,0-1-16,-37-36 16,37-37-1,-37 0-15,37-37 16,-73 0-1,-1-37-15,0-37 16,1 0 0,36-36-16,-147-37 15,73 73-15,75 37 16,-38 1 0,0 36-16,-36 0 15,36 0 1,-147 36-16,37 75 15,-36-1 1,35 1-16,38-1 16,37-36-1,36-1-15,-110 75 16,74-75 0,36 1-16,74-74 15,0 0 1,-37 73-16</inkml:trace>
          <inkml:trace contextRef="#ctx0" brushRef="#br0" timeOffset="1640.6995">-625 4823 0,'0'0'0,"0"0"15,0 0 1,-185 0-16,-72 73 16,-111 1-1</inkml:trace>
        </inkml:traceGroup>
      </inkml:traceGroup>
    </inkml:traceGroup>
    <inkml:traceGroup>
      <inkml:annotationXML>
        <emma:emma xmlns:emma="http://www.w3.org/2003/04/emma" version="1.0">
          <emma:interpretation id="{1D61F30F-F186-46B5-AE8D-39B4EFA8EED0}" emma:medium="tactile" emma:mode="ink">
            <msink:context xmlns:msink="http://schemas.microsoft.com/ink/2010/main" type="paragraph" rotatedBoundingBox="20784,15365 24362,16260 23786,18563 20208,1766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C15D3C8-A2A6-4AB2-8C05-53189BB2DED6}" emma:medium="tactile" emma:mode="ink">
              <msink:context xmlns:msink="http://schemas.microsoft.com/ink/2010/main" type="line" rotatedBoundingBox="20784,15365 24362,16260 23786,18563 20208,17668"/>
            </emma:interpretation>
          </emma:emma>
        </inkml:annotationXML>
        <inkml:traceGroup>
          <inkml:annotationXML>
            <emma:emma xmlns:emma="http://www.w3.org/2003/04/emma" version="1.0">
              <emma:interpretation id="{4F2B698F-A659-4AD8-AFE6-23854716B867}" emma:medium="tactile" emma:mode="ink">
                <msink:context xmlns:msink="http://schemas.microsoft.com/ink/2010/main" type="inkWord" rotatedBoundingBox="20784,15365 24362,16260 23786,18563 20208,17668"/>
              </emma:interpretation>
              <emma:one-of disjunction-type="recognition" id="oneOf1">
                <emma:interpretation id="interp5" emma:lang="" emma:confidence="0">
                  <emma:literal>SC</emma:literal>
                </emma:interpretation>
                <emma:interpretation id="interp6" emma:lang="" emma:confidence="0">
                  <emma:literal>so</emma:literal>
                </emma:interpretation>
                <emma:interpretation id="interp7" emma:lang="" emma:confidence="0">
                  <emma:literal>s</emma:literal>
                </emma:interpretation>
                <emma:interpretation id="interp8" emma:lang="" emma:confidence="0">
                  <emma:literal>sc</emma:literal>
                </emma:interpretation>
                <emma:interpretation id="interp9" emma:lang="" emma:confidence="0">
                  <emma:literal>So</emma:literal>
                </emma:interpretation>
              </emma:one-of>
            </emma:emma>
          </inkml:annotationXML>
          <inkml:trace contextRef="#ctx0" brushRef="#br0" timeOffset="2593.8699">-2540 7878 0,'0'0'16,"0"0"-16,0 0 16,0 0-1,0 0-15,-147-37 16,37 37-1,-1 37-15,1-37 16,-1 37 0,38 0-16,-1 0 15,37-37-15,37 36 16,-37-36 0,74 74-16,74 36 15,-1 38 1,1-75-16,36 75 15,0-1 1,-73-37-16,-1 1 16,-36-1-1,-37-73-15,-37 37 16,-73 73 0,-74-37-16,0 1 15,0-38 1,0-36-16,36 37 15,38-74 1,73 36-16,-73 1 16</inkml:trace>
          <inkml:trace contextRef="#ctx0" brushRef="#br0" timeOffset="3031.3904">-331 8393 0,'0'0'15,"-110"-184"-15,73 148 16,0 36-1,-37 0-15,-36 0 16,-74 36 0,0 38-16,37 36 15,-38 1 1,75 36-16,36-36 16,38 36-16,36-37 15,0 38 1,36-1-16,38 37 15,73-74 1,37 37-16,74-36 16,-37-1-1,-37-36-15,-74-74 16,1 37 0,-1-37-16,1 37 15</inkml:trace>
        </inkml:traceGroup>
      </inkml:traceGroup>
    </inkml:traceGroup>
  </inkml:traceGroup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7:07:59.826"/>
    </inkml:context>
    <inkml:brush xml:id="br0">
      <inkml:brushProperty name="width" value="0.13333" units="cm"/>
      <inkml:brushProperty name="height" value="0.13333" units="cm"/>
      <inkml:brushProperty name="color" value="#9966CC"/>
      <inkml:brushProperty name="fitToCurve" value="1"/>
    </inkml:brush>
    <inkml:brush xml:id="br1">
      <inkml:brushProperty name="width" value="0.13333" units="cm"/>
      <inkml:brushProperty name="height" value="0.13333" units="cm"/>
      <inkml:brushProperty name="color" value="#3165BB"/>
      <inkml:brushProperty name="fitToCurve" value="1"/>
    </inkml:brush>
    <inkml:brush xml:id="br2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A0286F8D-A7C9-4343-A23E-90A8508F0AA5}" emma:medium="tactile" emma:mode="ink">
          <msink:context xmlns:msink="http://schemas.microsoft.com/ink/2010/main" type="writingRegion" rotatedBoundingBox="17343,19841 1381,18134 3404,-785 19366,921"/>
        </emma:interpretation>
      </emma:emma>
    </inkml:annotationXML>
    <inkml:traceGroup>
      <inkml:annotationXML>
        <emma:emma xmlns:emma="http://www.w3.org/2003/04/emma" version="1.0">
          <emma:interpretation id="{90190B16-917A-4F71-90C3-D56E5EF01BCC}" emma:medium="tactile" emma:mode="ink">
            <msink:context xmlns:msink="http://schemas.microsoft.com/ink/2010/main" type="paragraph" rotatedBoundingBox="2694,14850 17687,14603 17754,18665 2761,18912" alignmentLevel="3"/>
          </emma:interpretation>
        </emma:emma>
      </inkml:annotationXML>
      <inkml:traceGroup>
        <inkml:annotationXML>
          <emma:emma xmlns:emma="http://www.w3.org/2003/04/emma" version="1.0">
            <emma:interpretation id="{09FCD970-3B73-4477-B1D6-8793A7809EA2}" emma:medium="tactile" emma:mode="ink">
              <msink:context xmlns:msink="http://schemas.microsoft.com/ink/2010/main" type="inkBullet" rotatedBoundingBox="14759,15017 17693,14969 17748,18305 14814,18353"/>
            </emma:interpretation>
          </emma:emma>
        </inkml:annotationXML>
        <inkml:trace contextRef="#ctx0" brushRef="#br0">74 16713 0,'0'0'0,"0"0"16,0 0-1,0 0-15,0 0 16,0 0-1,0 0-15,-148 73 16,1-36 0,0 0-16,0 0 15,36-37 1,-36 0-16,-37-37 16,37-37-16,-37-36 15,0 0 1,73-38-16,1-36 15,36 37 1,0-74-16,74 37 16,0 37-1,0 0-15,0-37 16,74-37 0,0 37-16,-1 0 15,38 36 1,-1 1-16,1 37 15,73-38 1,-37 38-16,-37 0 16,38 36-1,36 0-15,0 37 16,0 1 0,-37-1-16,0 37 15,1-37 1,-1 37-16,-74 0 15,1 0-15,0 37 16,-1 0 0,-36-1-16,37 1 15,-38 74 1,38-38-16,-37 38 16,0 36-1,0 0-15,-37-36 16,0 36-1,0 0-15,0 0 16,0 38 0,-37-38-16,0 74 15,-37-37 1,-36 0-16,-1 37 16,-73 36-1</inkml:trace>
        <inkml:trace contextRef="#ctx0" brushRef="#br0" timeOffset="-921.9174">-74 14467 0,'0'0'16,"0"0"-16,0 0 15,0 0 1,0 0-16,0 0 15,0 0-15,0 0 16,0 0 0,-184 74-16,148-37 15,-38 0 1,0-1-16,37 1 16,1 0-1,36 0-15,0 0 16,0-37-1,36 36-15,1 1 16,0 37 0,37-37-16,-37 0 15,-1-37 1,-36 36-16,37-36 16,-37 37-1,0-37-15,0 0 16,0 37-1,-37 0-15,-36 73 16,-38 1 0,38-1-16,-1-36 15,37-1-15,0 1 16,37-37 0,0 0-16,0-37 15,0 36 1,37 1-16,0 0 15,0-37 1,0 37-16,-1-37 16,1 0-1</inkml:trace>
      </inkml:traceGroup>
      <inkml:traceGroup>
        <inkml:annotationXML>
          <emma:emma xmlns:emma="http://www.w3.org/2003/04/emma" version="1.0">
            <emma:interpretation id="{1EE03FBC-17B1-4ED4-8554-9D49AF30D446}" emma:medium="tactile" emma:mode="ink">
              <msink:context xmlns:msink="http://schemas.microsoft.com/ink/2010/main" type="line" rotatedBoundingBox="2694,14850 14154,14661 14221,18723 2761,18912">
                <msink:destinationLink direction="with" ref="{70AED176-269D-4BA3-8836-C75B0ECA27E7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314D9481-F884-40D4-909D-AD1BD9367B53}" emma:medium="tactile" emma:mode="ink">
                <msink:context xmlns:msink="http://schemas.microsoft.com/ink/2010/main" type="inkWord" rotatedBoundingBox="2696,14965 4293,14939 4344,18023 2746,18049"/>
              </emma:interpretation>
              <emma:one-of disjunction-type="recognition" id="oneOf0">
                <emma:interpretation id="interp0" emma:lang="" emma:confidence="0">
                  <emma:literal>•</emma:literal>
                </emma:interpretation>
                <emma:interpretation id="interp1" emma:lang="" emma:confidence="0">
                  <emma:literal>y</emma:literal>
                </emma:interpretation>
                <emma:interpretation id="interp2" emma:lang="" emma:confidence="0">
                  <emma:literal>I</emma:literal>
                </emma:interpretation>
                <emma:interpretation id="interp3" emma:lang="" emma:confidence="0">
                  <emma:literal>!</emma:literal>
                </emma:interpretation>
                <emma:interpretation id="interp4" emma:lang="" emma:confidence="0">
                  <emma:literal>i</emma:literal>
                </emma:interpretation>
              </emma:one-of>
            </emma:emma>
          </inkml:annotationXML>
          <inkml:trace contextRef="#ctx0" brushRef="#br0" timeOffset="12423.8355">-12590 16087 0,'0'0'0,"0"0"16,0 0 0,0 0-16,0 0 15,0 0 1,0 0-16,-184 147 15,148-73 1,-38 0-16,-36-1 16,36 1-1,37-37-15,37-1 16,-37-36 0</inkml:trace>
          <inkml:trace contextRef="#ctx0" brushRef="#br0" timeOffset="12938.4832">-12332 14246 0,'0'0'0,"0"0"16,0 0-1,0 0-15,0 0 16,-147-73 0,73 73-16,-36 73 15,-1-36 1,-36 74-16,0-1 16,73 1-1,1-1-15,36-36 16,0 36-1,0 1-15,-36 36 16,36 0-16,0-73 16,0-1-1,0-36-15,1 0 16,-1 0 0,0-37-16,37 0 15,-37 0 1,0 0-16,0-37 15,1 0 1,-1-73-16,0 36 16,0-73-1,37 36-15,0-36 16,74 0 0,-1 0-16,1-1 15,184-73 1,478-515-16</inkml:trace>
        </inkml:traceGroup>
        <inkml:traceGroup>
          <inkml:annotationXML>
            <emma:emma xmlns:emma="http://www.w3.org/2003/04/emma" version="1.0">
              <emma:interpretation id="{D6667503-1AF9-4810-BF80-6E474382D2C0}" emma:medium="tactile" emma:mode="ink">
                <msink:context xmlns:msink="http://schemas.microsoft.com/ink/2010/main" type="inkWord" rotatedBoundingBox="4816,14815 8388,14756 8450,18475 4877,18534"/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12047.8164">-11559 17081 0,'0'0'0,"0"0"16,0 0-1,0 0-15,0 0 16,0 0-1</inkml:trace>
          <inkml:trace contextRef="#ctx0" brushRef="#br0" timeOffset="11610.2944">-10749 13363 0,'0'0'0,"0"0"16,0 0-1,0 0-15,0 0 16</inkml:trace>
          <inkml:trace contextRef="#ctx0" brushRef="#br0" timeOffset="11422.7872">-10197 14725 0,'0'0'16,"0"0"-1,0 0-15,0 0 16,0 0 0,0 0-16,0 0 15,0 0-15,0 0 16,184 0 0,-73 74-16,-1-38 15,1 1 1,-1 37-16,0-37 15,-36 0 1,0 36-16,-38-36 16,-36 0-1,0-37-15,0 37 16,0-37 0,-73 73-16,-38-73 15,38 0 1,-38-37-16,1 1 15,36-1 1,-36-37-16,110 1 16,-37-1-1,0 37-15,37-37 16,37 38 0,0-1-16,-37 0 15,37 37-15,0 0 16,-37 0-1,73 37-15,1 0 16,-37-1 0,-1 1-16,1 0 15,-37 0 1,0 0-16,0 0 16,0-37-1,-37 73-15,-73-36 16,0 0-1,-38-37-15,-36 0 16,0 0 0,0 37-16,0-37 15,0 0 1,37 0-16,36 36 16,38-36-1,-1 0-15,74 37 16,-37-37-16,37 37 15,-37-37 1,74 37-16,-37-37 16,74 73-1,-1-36-15,1 0 16,37 37 0,-38-1-16,1-36 15,-37 0 1,-1 37-16,1-38 15,-37 1 1,-37 0-16,1 37 16,-38-1-1,37 1-15,-36-37 16,-75 73 0,38-73-16,-1 0 15,75 0 1,-1-74-16,0 37 15,-37-37 1,38-37-16,-1 37 16,-37-147-16,37 74 15,37 36 1,0-36-16,0 0 16,0 36-1,0-37-15,37-73 16,0 74-1,0-221-15</inkml:trace>
          <inkml:trace contextRef="#ctx0" brushRef="#br0" timeOffset="10219.6081">-8209 15940 0,'0'0'16,"0"-184"0,0 184-16,0 37 15,0-37 1,-37 0-16,-73 36 15,-1 1 1,-36-37-16,-74 37 16,37-37-1,-37 0-15</inkml:trace>
        </inkml:traceGroup>
        <inkml:traceGroup>
          <inkml:annotationXML>
            <emma:emma xmlns:emma="http://www.w3.org/2003/04/emma" version="1.0">
              <emma:interpretation id="{5C2B381A-68AE-4B65-8138-510A00389FBC}" emma:medium="tactile" emma:mode="ink">
                <msink:context xmlns:msink="http://schemas.microsoft.com/ink/2010/main" type="inkWord" rotatedBoundingBox="9256,16429 13241,16363 13280,18739 9295,18805"/>
              </emma:interpretation>
              <emma:one-of disjunction-type="recognition" id="oneOf2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8844.5368">-4123 17302 0,'0'0'16,"0"0"-1,0 0-15,0 0 16,0 0-16,0 0 16,0 0-1</inkml:trace>
          <inkml:trace contextRef="#ctx0" brushRef="#br0" timeOffset="9125.8023">-4233 14946 0,'0'0'16,"0"0"-16,0 0 16,0 0-1,0 0-15,-221 0 16,0 74-16</inkml:trace>
          <inkml:trace contextRef="#ctx0" brushRef="#br0" timeOffset="8547.6571">-4307 16124 0,'0'0'16,"0"0"0,0 0-16,0 0 15,0 0-15,0 0 16,0 0 0,0-147-16,37 110 15,36 0 1,38-37-16,-37 38 15,-1-38 1,1 37-16,-37 0 16,36 37-1,1-36-15,-1-1 16,1 0 0,-37 37-16,0 0 15,0 0 1,-37 0-16,36 0 15,-36 0 1,0 0-16,0 0 16,0 37-1,0 0-15,-36-1 16,-38 38 0,0 0-16,1-1 15,-38-36-15,38 0 16,-1 0-1,0-37-15,1 0 16,-1 0 0,-36 0-16,36-37 15,-36 0 1,36 0-16,-36 0 16,36 37-1,-36 0-15,73 0 16,-37 0-1,37 0-15,0 37 16,1-37 0,-1 37-16,37 0 15,-37 0 1,37-1-16,37 38 16,0 0-1,-1-1-15,38-36 16,0 0-16,-37 37 15,-1-38 1,-36-36-16,37 0 16,-37 0-1,0 0-15,0 0 16,0 0 0,-37 0-16,1 0 15,-38 0 1,0-36-16,1 36 15,-1-37 1,0 0-16,1-37 16,36 37-1,0-36-15,37-38 16,-37 1 0,37 0-16,0-38 15,0 38 1,0-1-16,0 1 15,0 36-15</inkml:trace>
          <inkml:trace contextRef="#ctx0" brushRef="#br0" timeOffset="9891.4624">-6111 15093 0,'0'0'0,"0"0"16,0 0-16,0 0 15,0 0 1,0 0-16,0 0 16,-184 111-16,147-75 15,37 38 1,0-74-16,0 74 15,0-38 1,74 75-16,36-1 16,75-73-1,-38 37-15,-37-37 16,-36-37 0,-1 0-16,-73 0 15,37 0 1,-37-37-16,0 37 15,-37-37 1,-36 37-16,36-37 16,-110 37-1,-37 0-15,36 37 16,38 37 0,0-1-16,36-36 15,-73 73 1,73 1-16,0-38 15,38 1-15,-1-37 16,37 37 0,-74-38-16,37 1 15,1-37 1,-1 37-16,0-37 16,0 0-1,0 0-15,-36-37 16,-1-36-1,37 36-15,1-74 16,-1 38 0,37-1-16,0 0 15,0-36 1,73-37-16,1 36 16</inkml:trace>
        </inkml:traceGroup>
        <inkml:traceGroup>
          <inkml:annotationXML>
            <emma:emma xmlns:emma="http://www.w3.org/2003/04/emma" version="1.0">
              <emma:interpretation id="{C4EAF233-B710-43CC-A80C-9F14553B5EF5}" emma:medium="tactile" emma:mode="ink">
                <msink:context xmlns:msink="http://schemas.microsoft.com/ink/2010/main" type="inkWord" rotatedBoundingBox="14054,15755 14172,15753 14208,17927 14090,17928"/>
              </emma:interpretation>
              <emma:one-of disjunction-type="recognition" id="oneOf3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7406.9733">-2577 14320 0,'0'0'15,"0"0"-15,0 0 16,0 0 0,0 0-16,0 0 15,0 0 1,0 0-16,0 0 15,0 0 1,0 258-16,0-111 16,37 74-1,-37 0-15,0 0 16,0-37 0,37 37-16,-37-37 15,37 73 1,-1 1-16</inkml:trace>
        </inkml:traceGroup>
      </inkml:traceGroup>
    </inkml:traceGroup>
    <inkml:traceGroup>
      <inkml:annotationXML>
        <emma:emma xmlns:emma="http://www.w3.org/2003/04/emma" version="1.0">
          <emma:interpretation id="{A8477FCE-1C26-412B-96A5-EC8E5F4F1C74}" emma:medium="tactile" emma:mode="ink">
            <msink:context xmlns:msink="http://schemas.microsoft.com/ink/2010/main" type="paragraph" rotatedBoundingBox="17760,14724 2005,14603 2036,10566 17791,1068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D441BDE-8DD1-4441-9D8D-394B2DC4E8AD}" emma:medium="tactile" emma:mode="ink">
              <msink:context xmlns:msink="http://schemas.microsoft.com/ink/2010/main" type="line" rotatedBoundingBox="17760,14724 2005,14603 2036,10566 17791,10687">
                <msink:destinationLink direction="with" ref="{70AED176-269D-4BA3-8836-C75B0ECA27E7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62EB115E-7491-48D2-A3A5-37CC9D1857FD}" emma:medium="tactile" emma:mode="ink">
                <msink:context xmlns:msink="http://schemas.microsoft.com/ink/2010/main" type="inkWord" rotatedBoundingBox="17765,14096 12583,14056 12607,10925 17789,10964"/>
              </emma:interpretation>
              <emma:one-of disjunction-type="recognition" id="oneOf4">
                <emma:interpretation id="interp8" emma:lang="" emma:confidence="1">
                  <emma:literal/>
                </emma:interpretation>
              </emma:one-of>
            </emma:emma>
          </inkml:annotationXML>
          <inkml:trace contextRef="#ctx0" brushRef="#br0" timeOffset="-331917.9108">295 11081 0,'0'0'15,"0"0"-15,0 0 16,0 0-16,0 0 16,0 0-1,0 0-15,0 0 16,-148-37 0,148 37-16,-37 0 15,37 0 1,-36 0-16,-1 0 15,37 0 1,-37 0-16,0 0 16,0-37-1,1 37-15,-1 0 16,0 0 0,0-37-16,0 37 15,37 0 1,0 0-16,0 0 15,0 0 1,-36 0-16,36 0 16,0 0-1,-74 0-15,74 0 16,-74 37-16,1-37 16,-1 0-1,37 0-15,-36 0 16,36 0-1,0-37-15,-37 0 16,38 37 0,-1-73-16,0 73 15,37 0 1,0-37-16,0 37 16,-37 0-1,37 0-15,0 0 16,0 37-1,0-37-15,0 73 16,0 1 0,37-37-16,-37 73 15,37 1 1,0 36-16,-1-37 16,-36 1-1,37-1-15,0-36 16,0 0-16,-37-74 15,37 36 1,-37 1-16,0 37 16</inkml:trace>
          <inkml:trace contextRef="#ctx0" brushRef="#br0" timeOffset="-327464.5787">-3055 11633 0,'0'0'16,"0"0"-1,0 0-15,0 0 16,0 0-1,0 0-15,0 0 16,0 0 0,0 0-16,0 0 15,0 0 1,0 0-16,-148 73 16,148-73-1,0 0-15,-36 0 16,36 0-1,0 0-15,0-36 16,0-1-16,0 0 16,0 0-1,0 0-15,0-36 16,0 36 0,0-37-16,0 38 15,0-1 1</inkml:trace>
          <inkml:trace contextRef="#ctx0" brushRef="#br0" timeOffset="-330886.6132">-37 12480 0,'0'0'0,"0"0"15,0 0 1,0 0-16,0 0 16,-147 36-1,73 1-15,-36 0 16,-74 0-1,73-37-15,1 0 16,-148-37 0,111-37-16,37 38 15,-1-1 1,-36 0-16,73-37 16,-36 1-1,36-1-15,37 0 16,-36-110-1,73 74-15,0 73 16,0-73-16,0-1 16,37 1-1,-1-37-15,1 36 16,0 37 0,73-146-16,1 36 15,-1 73 1,-36 74-16,0 1 15,36-38 1,-36 0-16,36 37 16,1 1-1,-38-1-15,38 0 16,-38 0 0,1 0-16,-1 37 15,-36 0 1,184-110-16,-110 110 15,-1 0 1,-73 0-16,0 37 16,73-37-16,1 37 15,-38-1 1,1-36-16,110 37 16,-111-37-1,1 37-15,-37 0 16,0-37-1,-1 37-15,38-1 16,-74 1 0,74 0-16,-37 0 15,-1 37 1,-36-38-16,37 38 16,-37-37-1,0 36-15,0 38 16,0-38-1,-37 75-15,1-38 16,-1 37 0,-37 1-16,0-1 15,-36 0 1,-221 111-16</inkml:trace>
          <inkml:trace contextRef="#ctx0" brushRef="#br0" timeOffset="-326355.1471">-3939 11559 0,'0'0'16,"0"0"-16,0 0 16,0 0-1,0 0-15,0 0 16,0 0-16,0 0 15,0 0 1,0 0-16,0 0 16,0 0-1,0 0-15,37 147 16,-37-73 0,-74-37-16,1 37 15</inkml:trace>
          <inkml:trace contextRef="#ctx0" brushRef="#br0" timeOffset="-326730.1685">-2982 12590 0,'0'0'16,"0"0"-16,0 0 16,0 0-1,0 0-15,0 0 16,-147 37 0,73-37-16,-36 0 15</inkml:trace>
          <inkml:trace contextRef="#ctx0" brushRef="#br0" timeOffset="-325042.5902">-2172 9571 0,'0'0'15,"0"0"1,0 0-16,-147 74 15,73-37 1,-110 36-16,0 75 16,0-38-1,0-73-15,37 0 16,110-37 0,-37 0-16,38-37 15,-38 0 1,74 0-16,-37 1 15,0-38-15,37 37 16,0 0 0</inkml:trace>
          <inkml:trace contextRef="#ctx0" brushRef="#br0" timeOffset="-323792.5317">-3019 9498 0,'0'0'16,"0"0"-16,0 0 16,0 0-1,0 0-15,0 0 16,0 0-1,0 0-15,0 0 16,-220 73 0</inkml:trace>
        </inkml:traceGroup>
        <inkml:traceGroup>
          <inkml:annotationXML>
            <emma:emma xmlns:emma="http://www.w3.org/2003/04/emma" version="1.0">
              <emma:interpretation id="{F33A840D-55B0-4301-A1B7-7503554EC183}" emma:medium="tactile" emma:mode="ink">
                <msink:context xmlns:msink="http://schemas.microsoft.com/ink/2010/main" type="inkWord" rotatedBoundingBox="12312,14682 5099,14627 5130,10590 12343,10645"/>
              </emma:interpretation>
              <emma:one-of disjunction-type="recognition" id="oneOf5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0" timeOffset="-324511.3138">-4859 10565 0,'0'0'0,"0"0"16,0 0-1,0 0-15,-147 0 16,147 74-1,-74-37-15,-36 73 16,-38 37 0,1 1-16,-74 36 15,37 0-15,-74 37 16,74 0 0,-110-1-16,73-36 15,37 1 1,0-1-16,-37 0 15,37-74 1,0 1-16,37-75 16,-1 38-1,38-74-15,-37 37 16,36-37 0,-36-37-16,37 0 15,-38 0 1,-36-110-16,37 37 15,0-38 1,0 38-16,-1 0 16,75 36-1,-38 0-15</inkml:trace>
          <inkml:trace contextRef="#ctx0" brushRef="#br0" timeOffset="-323058.1215">-7141 10970 0,'0'0'16,"0"0"0,0 0-16,0 0 15,0 0 1,0 0-16,0 0 16,0 0-1,0 0-15,0 0 16,0 0-1,0 0-15,0 0 16,0 0 0,0 0-16,0 0 15,0 0 1,110 147-16,-110-110 16,0 0-16,-37 37 15,37-1 1,-73 1-16,36 0 15,0-1 1,-37 38-16</inkml:trace>
          <inkml:trace contextRef="#ctx0" brushRef="#br0" timeOffset="-322558.0988">-7914 11154 0,'0'0'0,"0"0"16,0 0-1,0 0-15,0 0 16,0 0-1,0 0-15,0 0 16,0 0 0,0 0-16,0 0 15,0 0 1,0 0-16,0 0 16,0 0-1,73 148-15,-110-112 16,1 1-16,-1 0 15,-74 0 1</inkml:trace>
          <inkml:trace contextRef="#ctx0" brushRef="#br0" timeOffset="-322120.5737">-8172 10087 0,'0'0'0,"0"0"15,0 0 1,0 0-16,0 0 16,0 0-1,0 0-15,0 0 16,0 0-1,-111 147-15,75-73 16,36 73 0,0-37-16,-37 38 15,37-1 1,0-37-16,-37 1 16</inkml:trace>
          <inkml:trace contextRef="#ctx0" brushRef="#br0" timeOffset="-321217.8847">-9019 10492 0,'0'0'0,"0"0"15,0 0 1,0 0-16,0 0 16,0 0-1,0 0-15,-37 147 16,-36-73 0,-75 36-1,1 0 1,37-73-16,36 0 15,1-37 1,-1 37-16,37-37 16,0 0-16,1-37 15,36 37 1,-37 0-16,37 0 16,-37 0-1,37 0-15,0-37 16,0 37-1,0 0-15,0 0 16,0 0 0,0 37-16,0-37 15,0 37-15,0 0 16,0 36 0,0 1-16,-37 0 15,0 36 1,37-36-1,-37-1-15,-36 1 16,-1 36 0,-36-36-16,-1-37 15,1 0 1,-1-74-16,1 37 16,0-37-1,-38 0-15,1-37 16,37 38-16,36-1 15,37-37 1,0 1-16,1-1 16,-1 37-1,0 0-15,37-36 16,0 36 0,0-37-16,0 1 15,74-38-15,-1 1 16,1 36-1,36 1-15,1-1 16,-1-36 0,1 73-16,-1-37 15,-73 37 1,36 0 0,-36 37-16,0-36 15,0 36 1,37-37-16</inkml:trace>
          <inkml:trace contextRef="#ctx0" brushRef="#br0" timeOffset="-320929.8501">-9277 9682 0,'0'0'15,"0"0"1,0 0-16,0 0 15,0 0 1,0 0 0</inkml:trace>
          <inkml:trace contextRef="#ctx0" brushRef="#br0" timeOffset="-320585.1056">-10123 9166 0,'0'0'16,"0"0"-16,0 0 15,0 0 1,0 0-16,0 0 15,0 0 1,0 0-16,0 0 16,0 0-1,0 0-15,-147 0 16,110 37 0,37 0-16,-37 37 15,37-37 1,37 73-16,73 111 15</inkml:trace>
          <inkml:trace contextRef="#ctx0" brushRef="#br0" timeOffset="-325792.6246">-4307 10639 0,'0'0'0,"0"0"15,0 0 1,0 0-16,0 0 16,0 0-1,0 147-15,0-73 16,-37-1-1,0 38-15,1-38 16,36 1 0,-37-37-16,0 0 15,37-37 1,0 37-16,0-37 16,-37 0-1,37 36-15,0-36 16,-37 0-1,37-36-15,0 36 16,0 0 0,-36 0-16,-1 0 15,0 36-15,-37-36 16,1 37 0,-75 37-16,1-37 15,37 36 1,-1-36-16,38 0 15,-148 110 1,74-36-16,36-38 16,74-36-1</inkml:trace>
          <inkml:trace contextRef="#ctx0" brushRef="#br0" timeOffset="-325479.1069">-4785 12884 0,'0'0'15,"0"0"-15,0 0 16,0 0-1,0 0-15,-221-36 16,110 36 0,1 0-16,-1 0 15,-36 0 1,0-37-16,36 0 16</inkml:trace>
          <inkml:trace contextRef="#ctx0" brushRef="#br0" timeOffset="-317444.3296">-7436 10160 0,'0'0'16,"0"0"-16,0 0 16,0 0-1,0 0-15,0 0 16,0 0-1,0 0-15,0 0 16,0 0 0,0 0-16,0 0 15,0 0 1,74 148-16,-37-75 16,-1 75-1,1-38-15,0 37 16,-37-36-1,37 36-15,0-37 16,-37 1 0,0 36-16,-37 0 15,37-73-15,-37 73 16,0-73 0,0 36-16,-36-36 15,36 36 1,-37-36-16,1 36 15,-38 1 1,1-1-16</inkml:trace>
        </inkml:traceGroup>
        <inkml:traceGroup>
          <inkml:annotationXML>
            <emma:emma xmlns:emma="http://www.w3.org/2003/04/emma" version="1.0">
              <emma:interpretation id="{3683FC21-79A0-433B-9AE5-5FC625EDCA4C}" emma:medium="tactile" emma:mode="ink">
                <msink:context xmlns:msink="http://schemas.microsoft.com/ink/2010/main" type="inkWord" rotatedBoundingBox="4841,13493 2013,13471 2031,11114 4859,11135"/>
              </emma:interpretation>
              <emma:one-of disjunction-type="recognition" id="oneOf6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0" timeOffset="-319210.0396">-13142 10749 0,'0'0'15,"0"0"-15,0 0 16,0 0 0,0 0-16,0 0 15,-184 148 1,111-38-16,-75-36 16,38 36-1,-1-36-15,-36-1 16,37-36-1,-1 0-15</inkml:trace>
          <inkml:trace contextRef="#ctx0" brushRef="#br0" timeOffset="-318694.3927">-14246 9682 0,'0'0'0,"0"0"16,0 0-1,0 0-15,0 0 16,-147 184 0,110-74-16,-37 74 15,1 0 1,73 1-16,-37-1 16,37-37-1,0 0-15,37 111 16,-37-37-1,73 36-15,1 38 16</inkml:trace>
          <inkml:trace contextRef="#ctx0" brushRef="#br0" timeOffset="-319506.93">-12001 10087 0,'0'0'15,"0"0"-15,0 0 16,0 0 0,0 0-16,0 0 15,0 0 1,74-147-16,-74 147 15,37 0 1,0 0-16,-37 0 16,0 0-1,36 0-15,-36 0 16,0 0 0,37 0-16,-37 0 15,-37 36 1,1 38-16,-38 0 15,0-38 1,1 38-16,-38 0 16,75-38-1,-1-36-15,0 37 16,0 0-16,37-37 16,0 0-1,-37 37-15,37-37 16,0 37-1,37-37-15,0 37 16,0-1 0,0-36-16,73 74 15,-73-37 1,36 0-16,-36-37 16,-37 36-1,37 1-15,-37-37 16,0 37-1,-74 37-15,38-38 16,-75 75 0,1-38-16,36-36 15,-36 0 1,36-37-16,0 37 16,38-37-16,-1 0 15,0 0 1,37-37-16,-37 37 15,37 0 1,0 0-16,0 0 16,0 0-1,37-37-15,-37 37 16,37 0 0,-37 0-16,0 0 15,37 37 1,-1-37-16,-36 0 15,0 74 1,-73-1-16,-1 1 16,1 36-1,-1-36-15,-110 36 16,0-36 0</inkml:trace>
        </inkml:traceGroup>
      </inkml:traceGroup>
    </inkml:traceGroup>
    <inkml:traceGroup>
      <inkml:annotationXML>
        <emma:emma xmlns:emma="http://www.w3.org/2003/04/emma" version="1.0">
          <emma:interpretation id="{B23432C4-20B3-4C47-AEFE-2D9B2FC58E43}" emma:medium="tactile" emma:mode="ink">
            <msink:context xmlns:msink="http://schemas.microsoft.com/ink/2010/main" type="paragraph" rotatedBoundingBox="16892,10885 2436,9339 2769,6223 17225,776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380456E-3A1C-4A18-8E88-5F691D936F36}" emma:medium="tactile" emma:mode="ink">
              <msink:context xmlns:msink="http://schemas.microsoft.com/ink/2010/main" type="inkBullet" rotatedBoundingBox="16984,10023 15014,9812 15226,7837 17195,8047"/>
            </emma:interpretation>
          </emma:emma>
        </inkml:annotationXML>
        <inkml:trace contextRef="#ctx0" brushRef="#br0" timeOffset="-620086.6964">-147 8357 0,'0'0'16,"0"0"0,0 0-16,0 0 15,0 0 1,0 0-16,0 0 16,-147 36-16,-1 1 15,38-37 1,36 0-16,-36 0 15,36-37 1,-73 37-16,36-73 16,1 36-1,36-37-15,-36-36 16,36 36 0,1 1-16,73 36 15,0 0 1,-37-37-16,37 38 15,0-38 1,0 37-16,37-36 16,-37-38-1,73 38-15,-36-1 16,74-73 0,36-1-16,-37 75 15,1-1 1,-1 1-16,1 36 15,-38 0-15,1-37 16,-1 74 0,75-37-16,-75 1 15,1 36 1,0-37-16,-38 37 16,1 0-1,0 0-15,0 37 16,0-37-1,-1 36-15,38 1 16,0 37 0,-37 0-16,-1 73 15,1-37 1,0 1-16,0-1 16,-37-36-1,0 36-15,0-73 16,0 37-1,0 36-15,-37-36 16,0 36 0,-36-36-16,-1 36 15,0-36-15,1 36 16,-1-36 0,-36-1-16,-38-36 15,-36 37 1</inkml:trace>
        <inkml:trace contextRef="#ctx0" brushRef="#br0" timeOffset="-621102.359">-589 6884 0,'0'0'0,"0"0"16,0 0-16,0 0 15,0 0 1,0 0-16,0 0 15,0 147 1,0-147-16,-37 37 16,37 0-1,37 37-15,-37-1 16,0-36 0,0 37-16,0-37 15,-37 36 1</inkml:trace>
      </inkml:traceGroup>
      <inkml:traceGroup>
        <inkml:annotationXML>
          <emma:emma xmlns:emma="http://www.w3.org/2003/04/emma" version="1.0">
            <emma:interpretation id="{FCC48CF0-3F95-4D9C-8404-D14BB6FB180F}" emma:medium="tactile" emma:mode="ink">
              <msink:context xmlns:msink="http://schemas.microsoft.com/ink/2010/main" type="line" rotatedBoundingBox="14079,10584 2436,9339 2769,6223 14413,7468">
                <msink:destinationLink direction="with" ref="{70AED176-269D-4BA3-8836-C75B0ECA27E7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F4BB1993-9EFB-43BC-8579-2A479C787BE0}" emma:medium="tactile" emma:mode="ink">
                <msink:context xmlns:msink="http://schemas.microsoft.com/ink/2010/main" type="inkWord" rotatedBoundingBox="14102,10369 8539,9774 8846,6900 14410,7495"/>
              </emma:interpretation>
              <emma:one-of disjunction-type="recognition" id="oneOf7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0" timeOffset="-605270.4574">-2577 7657 0,'0'0'16,"0"0"-1,0 0-15,0 0 16,0 0 0,0 0-16,0 0 15,0 0-15,0 0 16,0 0-1,-37 147-15,37-110 16,0 0 0,37 0-16,-37 0 15,37-37 1,0 0-16,-37 0 16,37 0-1,-37 0-15,36 0 16,-36 0-1,0-37-15,0 0 16,0 37 0,0 0-16,0-37 15,0 37 1,0-37-16,-73 37 16,36 0-1,-37-36-15,38 36 16,-1 0-1,-110 36-15,73-36 16,37 0-16,-37 0 16,38 0-1,-1 0-15,0 0 16,0-36 0,37 36-16,-37-37 15,1-37 1,36 1-16,0-1 15,0 37 1,36-184-16,1 74 16,-37 73-1,0 1-15,0 73 16,-37-221 0</inkml:trace>
          <inkml:trace contextRef="#ctx0" brushRef="#br0" timeOffset="-604395.4164">-3865 6590 0,'0'0'16,"0"0"-16,0 0 15,0 0-15,0 0 16,0 0 0,0 0-16,0 0 15,0 0 1,0 0-16,0 0 15,37 147 1,-37-37-16,36 1 16,-72-1-1,36 1-15,-37 36 16,0-73 0,-37 36-16,-36-36 15,36-1 1,-36 1-16,36-37 15,1-1 1,36-36-16,0 0 16,37 0-1,0 37-15,-37-37 16,37 0 0,37 0-16,-37 0 15,0 37-15,0-37 16,37 0-1,0 37-15,-37-37 16,36 37 0,-36 0-16,37-1 15,-74 38 1,1 0-16,-38 73 16,0-74-1,1 38-15,-38-38 16,1 1-1,36-74-15,1 0 16,-1 0 0,0 0-16,38 0 15,-38-74 1,0 38-16,38-1 16,-1-74-1,37 38-15,-37-38 16,37 38-16,0 36 15,37-37 1,-37-36-16,73-1 16,1 38-1,73-38-15,0 38 16</inkml:trace>
          <inkml:trace contextRef="#ctx0" brushRef="#br0" timeOffset="-538287.295">-6368 6369 0,'0'0'15,"0"0"-15,0 0 16,0 0 0,0 0-16,0 0 15,0 0 1,-148 184-16,75-184 15,36 73 1,-37-73-16,37 37 16,-36-37-1,73 0-15,-74 0 16,37 0 0,1-37-16,-1 37 15,0-36 1,37 36-16,0-37 15,-37 37-15,37 0 16,0 0 0,0 0-16,0 0 15,0 0 1,0 37-16,0-1 16,37 75-1,-37-74-15,0 73 16,37-36-1,-37-1-15,37-36 16,-37 0 0,0 37-16,0-38 15</inkml:trace>
          <inkml:trace contextRef="#ctx0" brushRef="#br0" timeOffset="-537349.7381">-6626 7547 0,'0'0'16,"0"0"-16,0 0 15,0 0 1,0 0-16,0 0 16,0 0-1,0 0-15,-184 73 16,73-36-16,1-37 16,0 0-1,36 0 1,-73-37-16,-1 1 15,75-1-15,-1 0 16,1 0 0,36-36-16,-37-1 15,1-37 1,73 1-16,-37 36 16,37 1-1,37-74-15,-1 73 16,1-37-1,110-146-15,1 110 16,-38 36 0,1 37-16,36 1 15,0-38 1,37 38-16,0 36 16,-73 0-16,36 37 15,-37-37 1,1 37-16,-1 0 15,-36 0 1,36 0-16,-36 37 16,-1-37-1,-36 37-15,37 37 16,-1-1 0,-36 1-16,0-37 15,-37 36 1,37 1-16,-37 36 15,0 1 1,-37 36-16,0 0 16,-73 74-1,-1 0-15,1-74 16,-37 1 0,-37-38-16,0 37 15,-37 0 1,-111 74-16</inkml:trace>
        </inkml:traceGroup>
        <inkml:traceGroup>
          <inkml:annotationXML>
            <emma:emma xmlns:emma="http://www.w3.org/2003/04/emma" version="1.0">
              <emma:interpretation id="{A9CC1C8C-055B-4171-8126-E2A1C9F013FA}" emma:medium="tactile" emma:mode="ink">
                <msink:context xmlns:msink="http://schemas.microsoft.com/ink/2010/main" type="inkWord" rotatedBoundingBox="7693,9902 2436,9339 2769,6223 8026,6785"/>
              </emma:interpretation>
              <emma:one-of disjunction-type="recognition" id="oneOf8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-534365.2355">-8945 7804 0,'0'0'15,"0"0"-15,0 0 16,0 0-1,0 0-15,0 0 16,0 0 0,-147 37-16,110 0 15,37 74 1,-37-1-16,74 0 16,36 1-1,38 36-15</inkml:trace>
          <inkml:trace contextRef="#ctx0" brushRef="#br0" timeOffset="-534724.6304">-9534 6847 0,'0'0'16,"0"0"-16,0 0 16,0 0-1,0 0-15,0 0 16,0 0-1,0 0-15,0 0 16,0 0 0,0 0-16,73-147 15,1 73 1,0 1-16,-1-38 16,1 38-1,0 36-15,-1-37 16,-36 74-1,0 0-15,0 0 16,-1-36 0,1-1-16,0 37 15,-37 0 1,0 0-16,0 0 16,0 0-1,0 0-15,0 0 16,-74 73-16,1 38 15,-38-1 1,-36 1-16,-37 36 16,-37 0-1,37-36-15,0-1 16,74 37 0,-111-36-16,74-38 15,73 1 1,-37-37-16</inkml:trace>
          <inkml:trace contextRef="#ctx0" brushRef="#br0" timeOffset="-533552.6998">-10454 6553 0,'0'0'0,"0"0"16,0 0-16,0 0 15,0 0 1,0 0-16,0 0 16,0 0-1,36-147-15,38 73 16,0 0-1,-1 1-15,1 36 16,-1 0 0,-36 0-16,0 0 15,0 37 1,0 0-16,-37 0 16,37 0-1,-37 0-15,0 0 16,0 0-1,0 37-15,0-37 16,0 37 0,-74 37-16,0-37 15,1 73 1,-38-73-16,1 0 16,36 36-16,37-73 15,1 0 1,-1 37-16,0-37 15,37 0 1,-37 37-16,37-37 16,-37 0-1,37 0-15,0 0 16,0 37 0,0-37-16,-37 36 15,37 1 1,0 37-16,-36 0 15,36-1 1,-37 38-16,-37 36 16</inkml:trace>
          <inkml:trace contextRef="#ctx0" brushRef="#br0" timeOffset="-533255.8093">-10123 5191 0,'0'0'0,"0"0"15,0 0 1,0 0-16</inkml:trace>
          <inkml:trace contextRef="#ctx0" brushRef="#br0" timeOffset="-532396.3956">-11080 5264 0,'0'0'0,"0"0"16,0 0-1,0 0-15,0 0 16,0 0 0,0 0-16,-148 185 15,75-112 1,36 1-16,0-37 15,0 36 1,37-36-16,0 37 16,0-74-16,37 73 15,0-36 1,37 37-16,-1-38 16,1 38-1,-37-74-15,-37 0 16,37 37-1,-37-37-15,36 0 16,-36 0 0,0 0-16,-36 0 15,-38 0 1,-37 37-16,1 0 16,-37-1-1,-74 75-15,110-1 16,38-73-1,36 0-15,37-37 16,0 37 0,0-1-16,0-36 15,0 37-15,37 0 16,0 0 0,-1-37-16,-36 0 15,37 37 1,-37-37-16,0 0 15,0 0 1,0 0-16,0 0 16,0-37-1,-73 37-15,-1-37 16,-73 37 0,36-37-16,-36 74 15,0-37 1,0 37-16,-148 0 15,74 73 1,37-36-16,37-1 16,-37-36-1,-37 74-15,-37-1 16</inkml:trace>
        </inkml:traceGroup>
      </inkml:traceGroup>
    </inkml:traceGroup>
    <inkml:traceGroup>
      <inkml:annotationXML>
        <emma:emma xmlns:emma="http://www.w3.org/2003/04/emma" version="1.0">
          <emma:interpretation id="{6B0852E0-E884-49F0-BEFC-4AF2978DAC19}" emma:medium="tactile" emma:mode="ink">
            <msink:context xmlns:msink="http://schemas.microsoft.com/ink/2010/main" type="paragraph" rotatedBoundingBox="16920,7661 9360,7085 9641,3404 17200,398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6214801-74B9-4F6D-BF9E-82FF45E0DC36}" emma:medium="tactile" emma:mode="ink">
              <msink:context xmlns:msink="http://schemas.microsoft.com/ink/2010/main" type="line" rotatedBoundingBox="16920,7661 9360,7085 9641,3404 17200,3980">
                <msink:destinationLink direction="with" ref="{70AED176-269D-4BA3-8836-C75B0ECA27E7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0F39F39B-715F-44BC-B1CA-5F7E5BA0CB24}" emma:medium="tactile" emma:mode="ink">
                <msink:context xmlns:msink="http://schemas.microsoft.com/ink/2010/main" type="inkWord" rotatedBoundingBox="16637,6757 14908,6626 14991,5536 16720,5668"/>
              </emma:interpretation>
              <emma:one-of disjunction-type="recognition" id="oneOf9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1" timeOffset="-705339.5789">74 4344 0,'0'0'0,"0"0"16,0 0 0,0 0-16,0 0 15,0 0-15,0 0 16,0 0 0,0 0-16,0 0 15,-184 0 1,110 0-16,0 0 15,38 0 1,-1 0-16,0 0 16,-37 0-1,74 0-15,0 0 16,0 0 0,-37 0-16,37 0 15,0 0 1,0 0-16,0 0 15,37 0 1,0-37-16,0 1 16,37 36-1,-38 0-15,38 0 16,-37 0-16,0-37 16,-1 37-1,-36 0-15</inkml:trace>
          <inkml:trace contextRef="#ctx0" brushRef="#br1" timeOffset="-700683.1131">-883 4160 0,'0'0'15,"0"0"-15,0 0 16,0 0 0,0 0-16,-74 184 15,37-147 1,-37 37-16,1 36 16,-1-36-1,1-1-15,-1 38 16,-36-38-1,36 1-15,-110 147 16</inkml:trace>
        </inkml:traceGroup>
        <inkml:traceGroup>
          <inkml:annotationXML>
            <emma:emma xmlns:emma="http://www.w3.org/2003/04/emma" version="1.0">
              <emma:interpretation id="{A4EE80CC-DA66-4BE3-91CF-322D98456384}" emma:medium="tactile" emma:mode="ink">
                <msink:context xmlns:msink="http://schemas.microsoft.com/ink/2010/main" type="inkWord" rotatedBoundingBox="16920,7661 9360,7085 9641,3404 17200,3980"/>
              </emma:interpretation>
              <emma:one-of disjunction-type="recognition" id="oneOf10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1" timeOffset="-699026.784">-699 2872 0,'0'0'16,"0"0"-16,-148 0 16,148 0-1,-36 37-15,-38-1 16,-73 38-1,-1 36-15,-36-36 16,0 36 0,111-73-16,-332 184 15,110-110 1</inkml:trace>
          <inkml:trace contextRef="#ctx0" brushRef="#br1" timeOffset="-700183.0797">-1804 4565 0,'0'0'0,"0"0"16,0 0-1,0 0-15,0 0 16,0 0-16,0 0 16,0 0-1,37-147-15,-37 147 16,37-37-1,0 0-15,-1 37 16,-36 0 0,37 0-16,-37 0 15,0 0 1,37 0-16,-37 37 16,0 0-1,-37 36-15,-73 1 16,36 0-1,-110 73-15,-110-73 16</inkml:trace>
          <inkml:trace contextRef="#ctx0" brushRef="#br1" timeOffset="-699714.3154">-2430 4786 0,'0'0'16,"0"0"-16,0 0 15,0 0 1,0 0-16,74-147 15,-74 147 1,0 0-16,0-74 16,0 0-1,0 1-15,0 36 16,-37-37 0,37 38-16,-37-38 15,37 37 1,-73 0-16,73 37 15,-74 0-15,37 0 16,1 0 0,-1 0-16,-147 148 15,73-38 1,38-36-16,-38 36 16,38-36-1,-1 36-15,-36-36 16</inkml:trace>
          <inkml:trace contextRef="#ctx0" brushRef="#br1" timeOffset="-699433.0515">-3166 5964 0,'0'0'16,"0"0"-16,0 0 15,0 0 1,0 0-16,0 0 15,-147-37 1,37 0-16</inkml:trace>
          <inkml:trace contextRef="#ctx0" brushRef="#br1" timeOffset="-698620.5134">-3350 4013 0,'0'0'16,"0"0"-16,0 0 16,0 0-1,0 0-15,0 0 16,0 0 0,0 0-16,0 0 15,0 0 1,0 0-16,0 0 15,0 0-15,74 147 16,-74-110 0,-37 0-16,0 0 15,0 36 1,-73 1-16,36 36 16</inkml:trace>
          <inkml:trace contextRef="#ctx0" brushRef="#br1" timeOffset="-697714.2194">-3681 3608 0,'0'0'0,"0"0"16,0 0 0,0 0-16,0 0 15,0 0 1,0 0-16,0 0 15,0 0 1,-74 147-16,37-73 16,1-1-1,-1-36-15,-37 0 16,37 37 0,1-74-16,-1 0 15,37 0 1,-37 0-16,0 0 15,37 0 1,-37 0-16,37 0 16,0 36-1,-37 1-15,1 0 16,-1 0-16,0 0 16,37 36-1,-37-36-15,0 37 16,1-37-1,36-1-15,-37 1 16,0-37 0,37 37-16,0-37 15,-37 0 1,37 0-16,-37 0 16,37-37-1,-36 0-15,-1-36 16,37-1-1,0 37-15,-37 1 16,37-1 0,-37 0-16,37 0 15,-37 37 1,37-37-16,-73 37 16,-1 0-1,0 37-15,1 0 16,-38 37-16,1-1 15,36 38 1,1-38-16,36 1 16,-37-1-1,37-36-15,-36 37 16,73 0 0,-663 183-16,479-183 15,184-74 1,74 0-16</inkml:trace>
          <inkml:trace contextRef="#ctx0" brushRef="#br1" timeOffset="-696870.4353">-4307 3387 0,'0'0'16,"0"0"-16,0 0 15,0 0 1,0 0-16,0 0 16</inkml:trace>
          <inkml:trace contextRef="#ctx0" brushRef="#br1" timeOffset="-696229.7779">-4565 2945 0,'0'0'0,"0"0"16,0 0-1,0 0-15,0 0 16,0 0 0,0 0-16,0 0 15,0 0 1,-184-36-16,37 36 16,0 36-1</inkml:trace>
          <inkml:trace contextRef="#ctx0" brushRef="#br1" timeOffset="-695464.1178">-5669 2283 0,'0'0'16,"0"0"-1,0 0-15,0 0 16,0 0 0,0 0-16,0 0 15,0 0 1,37 184-16,-37-111 15,0 38 1,0-74-16,0 36 16,0 38-1,-37-38-15,-73 111 16,36-73-16,-36-1 16,36-36-1,0 36-15,1-73 16,36 37-1,37-37-15,-37-1 16,37-36 0,0 0-16,0 37 15,0 0 1,0 0-16,0 0 16,0-1-1,0 38-15,-37 0 16,0-38-1,1 38-15,-1-37 16,-37-37 0,1 37-16,-38 0 15,37-37-15,38-37 16,-38 37 0,0-37-16,38 0 15,-38 0 1,37 0-16,37 1 15,-37-1 1,1 0-16,36 0 16,0-36-1,36-1-15,1 0 16,-37 1 0,111-75-16,36 1 15,0 37 1,74-37-16</inkml:trace>
          <inkml:trace contextRef="#ctx0" brushRef="#br1" timeOffset="-697198.5695">-2393 2320 0,'0'0'0,"0"0"15,0 0 1,0 0-16,0 0 16,0 0-1,0 0-15,0 0 16,0 0-1,-184 0-15,111 73 16,-111 74-16,36-36 16,38-38-1,-37 38-15,73-74 16,-36 36 0,36 1-16,0-37 15,1 0 1,36-1-16,-442 406 15</inkml:trace>
          <inkml:trace contextRef="#ctx0" brushRef="#br1" timeOffset="-625977.5951">479 3645 0,'0'0'0,"0"0"16,0 0-1,0 0-15,0 0 16,0 0 0,0 0-16,0 0 15,0 0 1,0 0-16,0 0 15,0 0 1,0 0-16,0 0 16,0 0-1,-74 184-15,74-37 16,-37-37 0,37 1-16,0-1 15,0 1 1,0-1-16,0-36 15,0-1 1,0 38-16,0-37 16,-37-38-16,37 38 15,0 0 1,0-74-16,-36 36 16,36 1-1,-74 74-15</inkml:trace>
        </inkml:traceGroup>
      </inkml:traceGroup>
    </inkml:traceGroup>
    <inkml:traceGroup>
      <inkml:annotationXML>
        <emma:emma xmlns:emma="http://www.w3.org/2003/04/emma" version="1.0">
          <emma:interpretation id="{897FA668-A95C-4AEA-A743-B0601025A9B1}" emma:medium="tactile" emma:mode="ink">
            <msink:context xmlns:msink="http://schemas.microsoft.com/ink/2010/main" type="paragraph" rotatedBoundingBox="8847,779 18824,581 18878,3278 8900,3476" alignmentLevel="2"/>
          </emma:interpretation>
        </emma:emma>
      </inkml:annotationXML>
      <inkml:traceGroup>
        <inkml:annotationXML>
          <emma:emma xmlns:emma="http://www.w3.org/2003/04/emma" version="1.0">
            <emma:interpretation id="{CAA23665-D201-461D-A692-E6861E03468E}" emma:medium="tactile" emma:mode="ink">
              <msink:context xmlns:msink="http://schemas.microsoft.com/ink/2010/main" type="line" rotatedBoundingBox="8847,779 18824,581 18878,3278 8900,3476"/>
            </emma:interpretation>
          </emma:emma>
        </inkml:annotationXML>
        <inkml:traceGroup>
          <inkml:annotationXML>
            <emma:emma xmlns:emma="http://www.w3.org/2003/04/emma" version="1.0">
              <emma:interpretation id="{07DD7F75-35B3-45EC-B71D-76C1DAD9C010}" emma:medium="tactile" emma:mode="ink">
                <msink:context xmlns:msink="http://schemas.microsoft.com/ink/2010/main" type="inkWord" rotatedBoundingBox="14575,666 18824,581 18878,3278 14628,3362"/>
              </emma:interpretation>
            </emma:emma>
          </inkml:annotationXML>
          <inkml:trace contextRef="#ctx0" brushRef="#br2" timeOffset="-718127.5264">1472 516 0,'0'0'16,"0"0"-1,0 0-15,0 0 16,0 0-1,0 0-15,0 0 16,0 0-16,0 0 16,74 147-1,-37-110-15,37 0 16,-38-37 0,1 0-16,0 0 15,37-37 1,-1 0-16,1-73 15,-1 36 1,1 0-16,-37 1 16,0 36-1,-37 0-15,0 37 16,0 0 0,0 0-16,-37 0 15,-37 0 1,-110 0-16,37 74 15,-37-37 1,0 36-16,0-73 16,73 37-1,75-37-15,-38 0 16,37-37-16,0 37 16,0-73-1,1 36-15,-1 0 16,37 0-1,-37-37-15,37 38 16,0-38 0,0 37-16,0 37 15,0-37 1,0 37-16,0 0 16,0 37-1,0-37-15,-37 37 16,-73 73-1,73 1-15,-37-37 16,1 36 0,-1 0-16,1-36 15,-1 0 1,0-1-16,1-36 16,-1 0-16</inkml:trace>
          <inkml:trace contextRef="#ctx0" brushRef="#br2" timeOffset="-717486.8706">-37-809 0,'0'0'0,"0"0"16,0 0 0,0 0-16,0 0 15,0 0-15,0 0 16,0 0-1,-110 294-15,73-110 16,-37-37 0,38 111-16,-1 0 15,-37-74 1,37 37-16,-36-37 16,-38 37-1,38-74-15,-38 37 16,1-74-1,-1 1-15,1-1 16,36-73 0,1 0-16,-1 0 15,0-74 1,-73 37-16,73-74 16,-36-36-1,36-1-15,1-36 16,36 37-1,0 36-15,0-36 16,37 36-16,0 37 16,37-73-1,37-148-15,36 74 16,1 74 0,-1-1-16,-36-36 15,-37 147 1</inkml:trace>
        </inkml:traceGroup>
        <inkml:traceGroup>
          <inkml:annotationXML>
            <emma:emma xmlns:emma="http://www.w3.org/2003/04/emma" version="1.0">
              <emma:interpretation id="{AC6D92D1-94FF-47E1-B7E5-C76B736858EC}" emma:medium="tactile" emma:mode="ink">
                <msink:context xmlns:msink="http://schemas.microsoft.com/ink/2010/main" type="inkWord" rotatedBoundingBox="8848,877 14281,770 14324,2891 8891,2999"/>
              </emma:interpretation>
              <emma:one-of disjunction-type="recognition" id="oneOf11">
                <emma:interpretation id="interp15" emma:lang="" emma:confidence="0">
                  <emma:literal>•</emma:literal>
                </emma:interpretation>
                <emma:interpretation id="interp16" emma:lang="" emma:confidence="0">
                  <emma:literal>o</emma:literal>
                </emma:interpretation>
                <emma:interpretation id="interp17" emma:lang="" emma:confidence="0">
                  <emma:literal>,</emma:literal>
                </emma:interpretation>
                <emma:interpretation id="interp18" emma:lang="" emma:confidence="0">
                  <emma:literal>~</emma:literal>
                </emma:interpretation>
                <emma:interpretation id="interp19" emma:lang="" emma:confidence="0">
                  <emma:literal>[</emma:literal>
                </emma:interpretation>
              </emma:one-of>
            </emma:emma>
          </inkml:annotationXML>
          <inkml:trace contextRef="#ctx0" brushRef="#br2" timeOffset="-716439.945">-2356-662 0,'0'0'16,"0"0"-1,0 0-15,0 0 16,0 0 0,-147 0-16,36 37 15,-73 73 1,74-36-16,-1-1 16,75 1-1,-1-37-15,37 36 16,0-36-1,0 0-15,0-37 16,73 74 0,-36-38-16,37 1 15,0-37-15,-38 37 16,1-37 0,0 0-16,-37 0 15,0 0 1,0 0-16,-37 0 15,-73 0 1,-38 37-16,-109 0 16,73 36-1,0-36-15,147 37 16,-110-37 0,73 36-16,37-36 15,37-37 1,0 37-16,37-37 15,-37 0 1,0 37-16,37-37 16,0 36-1,-1-36-15,1 0 16,-37 0 0,0 37-16,0-37 15,0 0-15,-147 74 16,37-37-1,-38-1-15,1-36 16,37 0 0,36-36-16,37 36 15,0 0 1,37-37-16,0 37 16,0 0-1,0 0-15,37-37 16,0 37-1,0 0-15,36 37 16,-36 0 0,0-1-16,-37 1 15,0 37 1,0 73-16,-110 0 16,-38-36-1,-109 36-15,73-73 16,36-74-16,1 0 15,-37 0 1,-221-148-16</inkml:trace>
          <inkml:trace contextRef="#ctx0" brushRef="#br2" timeOffset="-715830.5407">-5890-36 0,'0'0'15,"0"0"-15,147-37 16,-147 0 0,0 37-16,0 37 15,37-37 1,0 37-16,0-1 15,0 1 1,-1 0-16,-36-37 16,0 37-16,0-37 15,-36 37 1,-38-37-16,0 36 16,-73 1-1,-74 0-15,37 0 16,-37 37-1,74-1-15,0 1 16,73-1 0,-36 1-16,36 36 15,1-36 1,73 0-16,-37-38 16,0 38-1,37-37-15,-37 0 16,0 0-1,37-1-15,-36-36 16,-1 0 0,0 0-16,-110-110 15,36-37-15,74 36 16,37 1 0,-73-37-1,73-1-15,37 75 16,-1-75-16,75 38 15</inkml:trace>
        </inkml:traceGroup>
      </inkml:traceGroup>
    </inkml:traceGroup>
  </inkml:traceGroup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7:18:00.720"/>
    </inkml:context>
    <inkml:brush xml:id="br0">
      <inkml:brushProperty name="width" value="0.13333" units="cm"/>
      <inkml:brushProperty name="height" value="0.13333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EAAED691-DCBF-40DE-A474-C929D6A2DF6E}" emma:medium="tactile" emma:mode="ink">
          <msink:context xmlns:msink="http://schemas.microsoft.com/ink/2010/main" type="writingRegion" rotatedBoundingBox="24463,19436 1469,18443 2104,3739 25098,4732"/>
        </emma:interpretation>
      </emma:emma>
    </inkml:annotationXML>
    <inkml:traceGroup>
      <inkml:annotationXML>
        <emma:emma xmlns:emma="http://www.w3.org/2003/04/emma" version="1.0">
          <emma:interpretation id="{40A278BA-B64E-4E13-A101-6F56D0836469}" emma:medium="tactile" emma:mode="ink">
            <msink:context xmlns:msink="http://schemas.microsoft.com/ink/2010/main" type="paragraph" rotatedBoundingBox="24463,19436 1469,18443 1739,12192 24733,1318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5AC6760-5357-446C-B627-DEA724F604D0}" emma:medium="tactile" emma:mode="ink">
              <msink:context xmlns:msink="http://schemas.microsoft.com/ink/2010/main" type="inkBullet" rotatedBoundingBox="24515,18224 22896,18154 22957,16734 24577,16804"/>
            </emma:interpretation>
            <emma:one-of disjunction-type="recognition" id="oneOf0">
              <emma:interpretation id="interp0" emma:lang="" emma:confidence="0">
                <emma:literal>↳</emma:literal>
              </emma:interpretation>
            </emma:one-of>
          </emma:emma>
        </inkml:annotationXML>
        <inkml:trace contextRef="#ctx0" brushRef="#br0">-442 10602 0,'0'0'0,"0"0"16,0 0-1,0 0-15,0 0 16,0 0 0,0 0-16,0 0 15,0 0 1,0 0-16,221 221 15,-74-37 1,0 37-16,37 0 16,-73-74-1,-1 0-15,1-36 16,-38-1 0,-36-36-16,0-38 15,0-36-15,-37 0 16,0 0-1,0 0-15,-37 0 16,0-36 0,0-38-16,-36-36 15,-1 36 1,37 37-16,-36 0 16,73 37-1,0 0-15,-37 0 16,37 37-1,-74 37-15,1-1 16,-38 1 0,37-37-16,38 0 15,-38-37 1,0 0-16,-36-74 16,0 0-1,-1-36-15,1 0 16,-1-38-16,38 75 15,73-38 1,-37 38-16,37 36 16,0-37-1,37 1-15,-1 36 16,1 0 0,-37-37-16,74 74 15</inkml:trace>
      </inkml:traceGroup>
      <inkml:traceGroup>
        <inkml:annotationXML>
          <emma:emma xmlns:emma="http://www.w3.org/2003/04/emma" version="1.0">
            <emma:interpretation id="{2B243EB0-DF28-4068-B290-98AD6A5C381E}" emma:medium="tactile" emma:mode="ink">
              <msink:context xmlns:msink="http://schemas.microsoft.com/ink/2010/main" type="line" rotatedBoundingBox="21753,19319 1469,18443 1609,15218 21892,16094"/>
            </emma:interpretation>
          </emma:emma>
        </inkml:annotationXML>
        <inkml:traceGroup>
          <inkml:annotationXML>
            <emma:emma xmlns:emma="http://www.w3.org/2003/04/emma" version="1.0">
              <emma:interpretation id="{60BB1A46-CD0F-445B-9172-3BAB377603DE}" emma:medium="tactile" emma:mode="ink">
                <msink:context xmlns:msink="http://schemas.microsoft.com/ink/2010/main" type="inkWord" rotatedBoundingBox="21828,17596 20978,17559 20982,17484 21831,17521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516.6468">-1915 11449 0,'0'0'16,"0"0"-16,0 0 16,0 0-1,0 0-15,0 0 16,0 0-1,-147-37-15,74 37 16,-38-37 0,1 37-16,-74 0 15,-37-37-15</inkml:trace>
        </inkml:traceGroup>
        <inkml:traceGroup>
          <inkml:annotationXML>
            <emma:emma xmlns:emma="http://www.w3.org/2003/04/emma" version="1.0">
              <emma:interpretation id="{55E61717-F3A3-41C4-B81B-8514D017B630}" emma:medium="tactile" emma:mode="ink">
                <msink:context xmlns:msink="http://schemas.microsoft.com/ink/2010/main" type="inkWord" rotatedBoundingBox="19617,19226 15938,19068 16049,16499 19728,16658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20704.0926">-4933 11301 0,'0'0'15,"0"0"-15,0 0 16,0 0-16,0 0 16,0 0-1,0 0-15,0 0 16,0 0 0,0 0-16,-221 0 15,111 0 1,-1 0-16,1 0 15,-1 0 1,38 0-16,36 0 16,0 0-1,37 37-15,-37-37 16,37 0 0,37 37-16,-37-37 15,37 37 1,0 0-16,-1-1 15,38 1 1,-37 37-16,0-37 16,-37 0-1,0 36-15,0-73 16,-37 37-16,37 0 16,-37 0-1,0-37-15,0 0 16,1 0-1,-38 0-15,0-37 16,1 0 0,-1 0-16,37-36 15,-36-1 1,36 37-16,0-37 16,37 38-1,-37-38-15,37 0 16,0 1-1,0-1-15,0 1 16,0 36 0,0 0-16,-37-37 15</inkml:trace>
          <inkml:trace contextRef="#ctx0" brushRef="#br0" timeOffset="21047.8602">-5338 10455 0,'0'0'0,"0"0"16,0 0-1,0 0-15,0 0 16</inkml:trace>
          <inkml:trace contextRef="#ctx0" brushRef="#br0" timeOffset="21360.3733">-5964 12737 0,'0'0'0,"0"0"16,0 0-1,0 0-15,0 0 16,0 0 0</inkml:trace>
          <inkml:trace contextRef="#ctx0" brushRef="#br0" timeOffset="19782.1736">-4086 10639 0,'0'0'0,"0"0"16,0 0-16,0 0 16,0 0-1,0 0-15,0 0 16,0 0-16,0 0 15,0 0 1,0 0-16,0 0 16,36 184-1,-36-37-15,0 37 16,0 0 0,-36 0-16,36 0 15,0-36 1,0-1-16,0 0 15</inkml:trace>
          <inkml:trace contextRef="#ctx0" brushRef="#br0" timeOffset="21938.5277">-7363 11191 0,'0'0'15,"0"0"1,0 0-16,0 0 16,0 0-16,0 0 15,0 0 1,0 0-16,184 0 16,-110 37-1,0 0-15,-38-1 16,1-36-1,-37 0-15,0 0 16,0 0 0,0 0-16,0 0 15,0 0 1,0 0-16,0 0 16,-37 0-1,1 0-15,-1 0 16,-37 0-1,1 37-15,-1 0 16,0 0 0,1 0-16,36 36 15,-37-36-15,1 37 16,73-37 0,-37 36-1,0 1-15,37 36 16,-37-36-16,37 73 15,0 0 1,0 74-16,-37-37 16,1 37-1</inkml:trace>
        </inkml:traceGroup>
        <inkml:traceGroup>
          <inkml:annotationXML>
            <emma:emma xmlns:emma="http://www.w3.org/2003/04/emma" version="1.0">
              <emma:interpretation id="{EA2E7996-0F04-4643-A7C6-720FC5BBF8D7}" emma:medium="tactile" emma:mode="ink">
                <msink:context xmlns:msink="http://schemas.microsoft.com/ink/2010/main" type="inkWord" rotatedBoundingBox="15344,18160 11759,18005 11857,15730 15442,15885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22391.677">-8320 10197 0,'0'0'16,"0"0"0,0 0-16,0 0 15,0 0 1,0 0-16,0 0 16,-110 368-16,36-74 15,1 1 1</inkml:trace>
          <inkml:trace contextRef="#ctx0" brushRef="#br0" timeOffset="23672.9855">-9019 10160 0,'0'0'0,"0"0"16,0 0 0,0 0-16,0 0 15,0 0 1,0 0-16,-147-74 15,-74 74 1</inkml:trace>
          <inkml:trace contextRef="#ctx0" brushRef="#br0" timeOffset="23219.8354">-9939 11890 0,'0'0'0,"0"0"15,0 0-15,0 0 16,0 0 0,0 0-16,36-147 15,-36 110 1,37 0-16,-37 0 16,37 0-1,0 1-15,0-1 16,-37 0-1,36 37-15,-36 0 16,0 0 0,37 0-16,-37 0 15,0 0 1,0 0-16,37 0 16,-37 37-1,0-37-15,0 0 16,0 0-1,-37 0-15,37 0 16,0 37-16,0-37 16,0-37-1,-37 37-15,37 0 16,-36-37 0,-1 0-16,37 0 15,-37-36 1,37-1-16,0 1 15,-37 73 1,37-37-16,0 0 16,0 37-1,0 0-15,0 0 16,0 0 0,0 0-16,-37 0 15,1 0 1,-1 37-16,-37 36 15,-73 1 1,36 0-16,-73 36 16,0 0-16,-110 75 15,-1-75 1</inkml:trace>
          <inkml:trace contextRef="#ctx0" brushRef="#br0" timeOffset="24016.7478">-10492 9644 0,'0'0'0,"0"0"16,0 0-1,0 0-15,0 0 16,0 0 0,0 0-16,-36 148 15,-1-1 1,0 37-16,0-37 16,0 74-1,0 37-15,1-37 16,-38 0-16</inkml:trace>
          <inkml:trace contextRef="#ctx0" brushRef="#br0" timeOffset="24610.5256">-11854 11632 0,'0'0'16,"0"0"0,0 0-16,0 0 15,0 0 1,0 0-16,0 0 15,0 0 1,0 0-16,0 0 16,0 0-16,0 0 15,0 0 1,0 0-16,0 0 16,0 0-1,0 0-15,0 0 16,0 0-1,0 0-15,0 0 16,0 0 0,0 0-16,0 0 15,0 0 1,0 0-16,0 0 16,0 0-1,0 0-15,0 0 16,0 0-1,0 0-15,0 0 16,0 0-16,0 0 16,0 0-1,-110-221-15,147 74 16,0 0 0,-1 37-1</inkml:trace>
        </inkml:traceGroup>
        <inkml:traceGroup>
          <inkml:annotationXML>
            <emma:emma xmlns:emma="http://www.w3.org/2003/04/emma" version="1.0">
              <emma:interpretation id="{F8D9CFFC-2906-46AF-8DDA-C5BEDA8B903F}" emma:medium="tactile" emma:mode="ink">
                <msink:context xmlns:msink="http://schemas.microsoft.com/ink/2010/main" type="inkWord" rotatedBoundingBox="11112,17911 4384,17621 4482,15342 11210,15632"/>
              </emma:interpretation>
              <emma:one-of disjunction-type="recognition" id="oneOf4">
                <emma:interpretation id="interp4" emma:lang="" emma:confidence="1">
                  <emma:literal/>
                </emma:interpretation>
              </emma:one-of>
            </emma:emma>
          </inkml:annotationXML>
          <inkml:trace contextRef="#ctx0" brushRef="#br0" timeOffset="25173.0512">-12590 10822 0,'0'0'0,"0"0"16,0 0 0,0 0-16,0 0 15,0 0 1,0 0-16,0 0 16,-110 148-1,73-75-15,-37 1 16,1 36-1,-38-73-15,38 37 16,-112-37 0,38-1-16,-74 1 15,0-37 1,-73 0-16,0 0 16,73-37-16,0 37 15,0-36 1,-37-1-16,37 37 15,37 0 1,37-37-16</inkml:trace>
          <inkml:trace contextRef="#ctx0" brushRef="#br0" timeOffset="25485.5666">-13989 10491 0,'0'0'16,"0"0"-16,0 0 15,-147-37 1,37 37-16,-185 0 16,-73 0-1</inkml:trace>
          <inkml:trace contextRef="#ctx0" brushRef="#br0" timeOffset="25907.4606">-15682 9350 0,'0'0'15,"0"0"1,0 0-16,0 0 15,0 0 1,0 0-16,0 0 16,0 0-1,-147 258-15,73-37 16,0-1 0,1 1-16,-1 0 15,1-37 1,-1 37-16,-37-37 15</inkml:trace>
          <inkml:trace contextRef="#ctx0" brushRef="#br0" timeOffset="45453.5056">-17707 11191 0,'0'0'0,"0"0"15,0 0 1,0 0-16,0 0 16,0 0-1,0 0-15,0 0 16,0 0-1,0-148-15,0 75 16,74-1-16,-37-36 16,0 36-1,36 0 1,1 1-16,-37-1 16,36 1-16,1 36 15,-37 0 1,36 0-16,-36 37 15,0-37 1,0 37-16,-37 0 16,37 0-1,-37 37-15,0 0 16,36-37 0,-36 74-16,-36-38 15,36 38 1,-37 0-16,-37-1 15,0-36 1,1 0-16,-38 0 16,38-37-16,-1-37 15,1 0 1,-1 37-16,37-74 16,-37 1-1,38-1-15,-1 37 16,37 1-1,0 36-15,-37-37 16,37 37 0,0 0-16,0 0 15,0 0 1,0 0-16,0 0 16,0 37-1,-37 36-15,-36 1 16,36-1-1,-37-36-15,1 37 16,-1-37 0,-37-1-16,38-36 15,36 0 1,0 0-16,0-36 16,1-38-16,36 37 15,-37-36 1,0-38-16,37 1 15,0-1 1,0 38-16,0-1 16,0 74-1,0 0-15,0-37 16,0 37 0,0 0-16,0 0 15,0 0 1,0 37-16,0 37 15,-74 183 1,74 1-16,-73-37 16,73-74-1,-74 0-15,74-36 16,-37-74 0,37-1-16,-37 1 15,1 0 1,-1-37-16,0 0 15,0 0 1,0 0-16,-36-37 16,73-36-1,-37-1 1,0 0-16,0-36 16,37 0-1,0-1-15,0 37 16,-36 1-1,36 36-15,36-37 16,-36 1-16,0-1 16,0 37-1,0 1-15</inkml:trace>
        </inkml:traceGroup>
        <inkml:traceGroup>
          <inkml:annotationXML>
            <emma:emma xmlns:emma="http://www.w3.org/2003/04/emma" version="1.0">
              <emma:interpretation id="{6C18254D-CB00-4762-958B-D2D09E9C9AB1}" emma:medium="tactile" emma:mode="ink">
                <msink:context xmlns:msink="http://schemas.microsoft.com/ink/2010/main" type="inkWord" rotatedBoundingBox="3567,18069 1489,17980 1572,16075 3650,16165"/>
              </emma:interpretation>
              <emma:one-of disjunction-type="recognition" id="oneOf5">
                <emma:interpretation id="interp5" emma:lang="" emma:confidence="1">
                  <emma:literal>3</emma:literal>
                </emma:interpretation>
                <emma:interpretation id="interp6" emma:lang="" emma:confidence="0">
                  <emma:literal>o</emma:literal>
                </emma:interpretation>
                <emma:interpretation id="interp7" emma:lang="" emma:confidence="0">
                  <emma:literal>•</emma:literal>
                </emma:interpretation>
                <emma:interpretation id="interp8" emma:lang="" emma:confidence="0">
                  <emma:literal>J</emma:literal>
                </emma:interpretation>
                <emma:interpretation id="interp9" emma:lang="" emma:confidence="0">
                  <emma:literal>*</emma:literal>
                </emma:interpretation>
              </emma:one-of>
            </emma:emma>
          </inkml:annotationXML>
          <inkml:trace contextRef="#ctx0" brushRef="#br0" timeOffset="46362.7334">-20873 10344 0,'0'0'0,"0"0"16,0 0-16,0-147 16,0 147-1,0 0-15,0 0 16,37 0-1,0-37-15,0 0 16,37 0 0,36 0-16,-36 1 15,-38 36-15,38 0 16,-37 0 0,0 0-16,-1 0 15,38 0 1,-74 36-16,37-36 15,-37 0 1,37 37-16,-37 0 16,37-37-1,-37 37-15,-37 0 16,37-1-16,-74 75 31,-73-1-31,0 1 16,36-1-16,-36 1 15,0 36 1,36-37-16,38-36 16,-38 0-1,38 36-15,-1-36 16,37 36 0,-37-36-16,38-1 15,-38 1 1,37 0-16,0-74 15,1 36-15,-1 1 16,0-37 0,0 0-16,-36-37 15,-1 1-15,0-1 16,1 0-16,36-37 16,0 1-1,0 36-15,0 0 16,37 0-1,0 0-15,0 37 16,37-73 0,0-1-16,37-36 15,-1 36 1,75-36-16,-1 36 16,110-110-1</inkml:trace>
        </inkml:traceGroup>
      </inkml:traceGroup>
      <inkml:traceGroup>
        <inkml:annotationXML>
          <emma:emma xmlns:emma="http://www.w3.org/2003/04/emma" version="1.0">
            <emma:interpretation id="{C91F39E8-5EDE-48D7-9FFC-2C3A82616ADD}" emma:medium="tactile" emma:mode="ink">
              <msink:context xmlns:msink="http://schemas.microsoft.com/ink/2010/main" type="line" rotatedBoundingBox="9550,13431 24209,12919 24305,15659 9646,16171"/>
            </emma:interpretation>
          </emma:emma>
        </inkml:annotationXML>
        <inkml:traceGroup>
          <inkml:annotationXML>
            <emma:emma xmlns:emma="http://www.w3.org/2003/04/emma" version="1.0">
              <emma:interpretation id="{99B8CC31-E37D-4163-A497-0215CC8DD02C}" emma:medium="tactile" emma:mode="ink">
                <msink:context xmlns:msink="http://schemas.microsoft.com/ink/2010/main" type="inkWord" rotatedBoundingBox="9562,13768 12422,13668 12447,14407 9588,14507"/>
              </emma:interpretation>
              <emma:one-of disjunction-type="recognition" id="oneOf6">
                <emma:interpretation id="interp10" emma:lang="" emma:confidence="1">
                  <emma:literal/>
                </emma:interpretation>
              </emma:one-of>
            </emma:emma>
          </inkml:annotationXML>
          <inkml:trace contextRef="#ctx0" brushRef="#br0" timeOffset="-45704.6617">-12075 8209 0,'0'0'16,"0"0"-1,0-147-15,0 147 16,0 0 0,0 0-16,0 0 15,37-37 1,0 0-16,0 1 16,37-1-16,-1-37 15,-36 74 1,0 0-16,36 0 15,1 0 1,-37 0-16,36 37 16,-36 0-1,0 0-15,37-1 16,-74 1 0,36 0-16,-36-37 15,0 37 1,0-37-16,-36 37 15,-38-1 1,-36 1-16,-111 0 16,37 0-1,-37-37-15,-37 0 16,37 0 0,0 0-16,-36-37 15,36 37-15,74 0 16,-1-37-1,1 0-15,73 1 16,-36-1 0,36 0-16,38 37 15,-1-37 1,0 0-16,37 37 16,0-73-1,0 36-15,-37 0 16,37 0-1,0 1-15,37-1 16,-37-74 0</inkml:trace>
        </inkml:traceGroup>
        <inkml:traceGroup>
          <inkml:annotationXML>
            <emma:emma xmlns:emma="http://www.w3.org/2003/04/emma" version="1.0">
              <emma:interpretation id="{72E9FF49-4C1D-4600-91D2-01C12EED81C0}" emma:medium="tactile" emma:mode="ink">
                <msink:context xmlns:msink="http://schemas.microsoft.com/ink/2010/main" type="inkWord" rotatedBoundingBox="13062,13308 16105,13202 16153,14556 13109,14662"/>
              </emma:interpretation>
              <emma:one-of disjunction-type="recognition" id="oneOf7">
                <emma:interpretation id="interp11" emma:lang="" emma:confidence="1">
                  <emma:literal/>
                </emma:interpretation>
              </emma:one-of>
            </emma:emma>
          </inkml:annotationXML>
          <inkml:trace contextRef="#ctx0" brushRef="#br0" timeOffset="-47360.9877">-7620 7547 0,'0'0'0,"0"0"16,0 0 0,0 0-16,0 0 15,0 0 1,0 0-16,-258 110 16,0 37-1,37-36-15,37-38 16,-73 38-1,-1-38-15,37 1 16,-37 0 0,1-1-16,36-73 15,37 0-15,0 0 16,73 0 0,1 0-16,110 0 15,0 0 1,-37-36-16,37 36 15,0 0 1,0 0-16,37-37 16,-37 37-1,74-74-15,-1 74 16,1 0 0,-1 0-16,38 0 15,-38 37 1,1 0-16,-37-37 15,0 0 1,0 37-16,-37-37 16,36 36-1,-36-36-15,-36 0 16,36 0 0,0 0-16,-37 37 15,0-37-15,0 0 16,0-37-1,0 37-15,-36-73 16,36-1 0,0-36-16,37-1 15,-37 1 1,74-37-16,-37 36 16,0 1-1,37 36-15,73-257 16</inkml:trace>
          <inkml:trace contextRef="#ctx0" brushRef="#br0" timeOffset="-44595.2378">-10124 8320 0,'0'0'0,"0"0"16,0 0-16,0 0 15,0 0 1,0 0-16,0 0 15,0 0 1,0 0-16,0 0 16,0 0-1,0 0-15,0 0 16,0 0 0,0 0-16,0-148 15,37 148 1,0 0-16,-37-36 15,37 36 1,0 0-16,0 0 16,-37 0-1,73 0-15,-36 36 16,37-36-16,-1 37 16,1 0-1,-1-37 1,-36 37-16,37-37 15,-37 37-15,0-37 16,-37 0 0,36 37-16,1-37 15,-37 36 1,0-36-16,0 0 16,37 0-1,-37 37-15,0-37 16,0 0-1,0 37-15</inkml:trace>
        </inkml:traceGroup>
        <inkml:traceGroup>
          <inkml:annotationXML>
            <emma:emma xmlns:emma="http://www.w3.org/2003/04/emma" version="1.0">
              <emma:interpretation id="{F527BFC3-B997-4499-9482-6D5C0E2B5225}" emma:medium="tactile" emma:mode="ink">
                <msink:context xmlns:msink="http://schemas.microsoft.com/ink/2010/main" type="inkWord" rotatedBoundingBox="16539,13209 22404,13005 22499,15722 16633,15927"/>
              </emma:interpretation>
              <emma:one-of disjunction-type="recognition" id="oneOf8">
                <emma:interpretation id="interp12" emma:lang="" emma:confidence="1">
                  <emma:literal/>
                </emma:interpretation>
              </emma:one-of>
            </emma:emma>
          </inkml:annotationXML>
          <inkml:trace contextRef="#ctx0" brushRef="#br0" timeOffset="-48751.6817">-1510 6958 0,'0'0'16,"0"0"-1,0 0-15,0 0 16,0 0-1,0 0-15,0 0 16,-220-37 0,72 74-16,-109-1 15,36 38 1,0 0-16,110-37 16,38-1-1,36-36-15,0 0 16,-36 37-16,73 0 15,0-37 1,-37 0-16,74 37 16,-37 0-1,36-1-15,1 38 16,37 0 0,-74-38-16,37 1 15,-37-37 1,0 0-16,0 37 15,-37 0 1,0 0-16,0-37 16,-36 0-1,-1 0-15,-37 0 16,-36-37 0,74-37-16,-38 37 15,38-36 1,-1-1-16,0 37 15,37-36-15,37 36 16,0-37 0,0 38-16,0-1 15,0 37 1,0-37-16,0 37 16,0 0-1,0 0-15,0 37 16,0 0-1,-36 73-15,-1-36 16,-37-1 0,1 38-16,-1-1 15,0 1 1,1-38-16,-1-36 16,37 0-1,1-37-15,-1 37 16,0-1-1,37-36-15,-37 0 16,-37 74-16,1-74 16,36 0-1,0 0-15,0 0 16,1-37 0,-1 0-16,0 1 15,-37-38 1,1 0-16,-1 1 15,0-38 1,38 38-16,-38-1 16,37 0-1,0 38-15,37-38 16,0 0 0,0 1-16,0 36 15,0 0 1,0 37-16,0-37 15,0 37 1,0-37-16,0 37 16,0 0-1,0 0-15,37 0 16,-37 37-16,37 37 16,37 73-1,-38 74-15,38 0 16,0 37-1,-74-1-15,37-73 16,-1 111 0,-36-74-16,-36-148 15,36 1 1,-37 36-16,-37-36 16,37 0-1,-110-1-15,-37 38 16,-37-75-1,74-36-15,-74 0 16,-110-36 0,110-38-16,37 0 15,0-73 1,73 37-16,38-1 16,-1 38-16,37-1 15,37-36 1,0 36-16,37-36 15,37-38 1,-1 1-16,1 37 16,0-1-1,-1 38-15,74-1 16,111-36 0,37-38-16,146-73 15</inkml:trace>
          <inkml:trace contextRef="#ctx0" brushRef="#br0" timeOffset="-50345.5056">-1289 8283 0,'0'0'16,"0"0"-16,0 0 15,0 0 1,0 0-16,0 0 16,0 0-1,0 0-15,0 0 16,-184-74 0,74 74-16,-37 0 15,-38 0 1,1 37-16,-147-37 15</inkml:trace>
          <inkml:trace contextRef="#ctx0" brushRef="#br0" timeOffset="-48220.4068">-3240 9645 0,'0'0'16,"0"0"0,0 0-16,0 0 15,-221-37 1,-73 37-16,-406-110 15</inkml:trace>
        </inkml:traceGroup>
        <inkml:traceGroup>
          <inkml:annotationXML>
            <emma:emma xmlns:emma="http://www.w3.org/2003/04/emma" version="1.0">
              <emma:interpretation id="{5FB89E1A-98B8-4172-96A2-11627671F8F3}" emma:medium="tactile" emma:mode="ink">
                <msink:context xmlns:msink="http://schemas.microsoft.com/ink/2010/main" type="inkWord" rotatedBoundingBox="23410,13271 24220,13243 24270,14677 23460,14705"/>
              </emma:interpretation>
              <emma:one-of disjunction-type="recognition" id="oneOf9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0" timeOffset="-50720.5232">478 7105 0,'0'0'16,"0"0"0,0 0-16,0 0 15,0 0 1,0 0-16,0 0 16,0 0-1,-184 0-15,111 0 16,-1 37-1,37-37-15,-37 73 16,1-36-16,-1 0 16,74-37-1,0 37-15,0-37 16,0 37 0,0-1-16,0 1 15,37 0 1,-37 37-16,0-38 15,0 1 1,-37 37-16,37 0 16,0-1-1,-37-36-15,1 37 16,-1-38 0,0 38-16,37-37 15,0 0 1,-37-37-16,37 36 15,0 1 1,37 0-16,-37 37 16,37-37-16,36-1 15,-36 1 1,37 0-16,-1-37 16,1 37-1,-37-37-15,0 37 16,0-37-1,-37 0-15</inkml:trace>
        </inkml:traceGroup>
      </inkml:traceGroup>
    </inkml:traceGroup>
    <inkml:traceGroup>
      <inkml:annotationXML>
        <emma:emma xmlns:emma="http://www.w3.org/2003/04/emma" version="1.0">
          <emma:interpretation id="{CFA02BA5-0D92-45E4-8CB4-40A19308821A}" emma:medium="tactile" emma:mode="ink">
            <msink:context xmlns:msink="http://schemas.microsoft.com/ink/2010/main" type="paragraph" rotatedBoundingBox="24101,13456 3648,12440 3913,7091 24367,810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4144D5F-60F7-460F-95E9-A64D12DDF292}" emma:medium="tactile" emma:mode="ink">
              <msink:context xmlns:msink="http://schemas.microsoft.com/ink/2010/main" type="line" rotatedBoundingBox="24101,13456 3648,12440 3913,7091 24367,8108"/>
            </emma:interpretation>
          </emma:emma>
        </inkml:annotationXML>
        <inkml:traceGroup>
          <inkml:annotationXML>
            <emma:emma xmlns:emma="http://www.w3.org/2003/04/emma" version="1.0">
              <emma:interpretation id="{DF8B8082-6A15-46E0-A0C8-8C81122C8AA9}" emma:medium="tactile" emma:mode="ink">
                <msink:context xmlns:msink="http://schemas.microsoft.com/ink/2010/main" type="inkWord" rotatedBoundingBox="24223,11008 23186,10956 23265,9350 24303,9402"/>
              </emma:interpretation>
              <emma:one-of disjunction-type="recognition" id="oneOf10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0" timeOffset="-70604.8608">552 3424 0,'0'0'15,"0"0"-15,0 0 16,0 0-1,0 0-15,0 0 16,0 0 0,0 0-16,0 0 15,0 0 1,0 0-16,0 0 16,0 0-1,0 0-15,0 0 16,0 0-1,0 0-15,-147 37 16,147-37-16,-37-37 16,37 0-1,-37 0-15,0 0 16,37 1 0,-37 36-16,37-37 15,0 37 1,0 0-16,0 0 15,-36 0 1,36 0-16,0 0 16,0 0-1,0 0-15,-37 37 16,-37-1 0,37-36-16,0 0 15,-36 0 1,36 0-16,-37 0 15,38 0 17,-38 0-32,74 0 0,-37 0 0,0 0 15,1 0 17,-1-36-32,0 36 15,37-37 1,-37 37-16,37 0 15,0 0 1,0 0-16,0 0 16,0 0-1,0 0-15,0 0 16,0 0 0,0 37-16,0-1 15,0 75 1,37-38-16,-37 75 15,37-1 1,0 0-16,-1 0 16,1 1-1,-37-38-15,37 0 16,-37-36 0,0 0-16,0-37 15,0 36-15,0-36 16,-37 37-1</inkml:trace>
        </inkml:traceGroup>
        <inkml:traceGroup>
          <inkml:annotationXML>
            <emma:emma xmlns:emma="http://www.w3.org/2003/04/emma" version="1.0">
              <emma:interpretation id="{3349C95A-D6A2-4567-9C06-33838D5E8206}" emma:medium="tactile" emma:mode="ink">
                <msink:context xmlns:msink="http://schemas.microsoft.com/ink/2010/main" type="inkWord" rotatedBoundingBox="22307,10859 21901,10838 21902,10809 22308,10829"/>
              </emma:interpretation>
              <emma:one-of disjunction-type="recognition" id="oneOf11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0" timeOffset="-70057.9617">-1436 4712 0,'0'0'0,"0"0"16,0 0-1,0 0-15,0 0 16,0 0 0,0 0-16,0 0 15,-147-37 1,110 37-16,0 0 15,0 0-15,1 0 16,-1 0 0,0 0-16,0 0 15</inkml:trace>
        </inkml:traceGroup>
        <inkml:traceGroup>
          <inkml:annotationXML>
            <emma:emma xmlns:emma="http://www.w3.org/2003/04/emma" version="1.0">
              <emma:interpretation id="{9D38FCA5-B3CF-4339-ABCD-8970BB12C50D}" emma:medium="tactile" emma:mode="ink">
                <msink:context xmlns:msink="http://schemas.microsoft.com/ink/2010/main" type="inkWord" rotatedBoundingBox="21500,13327 12407,12875 12620,8597 21713,9048"/>
              </emma:interpretation>
              <emma:one-of disjunction-type="recognition" id="oneOf12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0" timeOffset="-67127.5433">-5485 3534 0,'184'37'0,"-184"-37"15,0 0 1,0 0-16,0 0 16,0 0-1,37 0-15,-37 37 16,0 36 0,-37 1-16,-110 257 15,-1-110 1,38-74-16,-37-36 15,-1-37-15,38-1 16,-111 74 0,74-73-16,36-37 15,75 0 1,-38-37-16,-36 36 16,-1 1-1</inkml:trace>
          <inkml:trace contextRef="#ctx0" brushRef="#br0" timeOffset="-67393.1792">-6148 4454 0,'0'0'15,"0"0"1,0-147-16,0 147 16,0 0-1,0 0-15,0-37 16,74-110 0,36-37-16</inkml:trace>
          <inkml:trace contextRef="#ctx0" brushRef="#br0" timeOffset="-66330.631">-5338 3681 0,'0'0'0,"0"0"16,0 0-1,0 0-15,0 0 16,0 0-16,0 0 16,0 0-1,-147-36-15,110 72 16,0-36 0,-37 37-16,38-37 15,36 37 1,-37 0-16,0 36 15,0 1 1</inkml:trace>
          <inkml:trace contextRef="#ctx0" brushRef="#br0" timeOffset="-67736.9446">-2798 3019 0,'0'0'15,"0"0"1,0 0-16,0 0 16,0 0-1,0 0-15,0 0 16,-74 147-1,1-147-15,-1 74 16,0-74-16,1 37 16,36-37-1,-37 0-15,-36 36 16,0-36 0,36 0-16,-37 0 15,38 0 1,-38 74-16,1-37 15,0 36 1,-1 1-16,1 36 16,-74 1-1,36 36-15,38 0 16,0 1 0,-38-1-16,38-37 15,-37 38 1,-74 72-16,37-36 15,36-73 1,-36 36-16,37-36 16,-37-1-16,-37 0 15,37-36 1,0 0-16,-37-74 16,0 37-1,0-37-15,-220-37 16,73-111-1</inkml:trace>
          <inkml:trace contextRef="#ctx0" brushRef="#br0" timeOffset="-64768.0578">-7620 4234 0,'0'0'16,"0"0"-1,0 0-15,0 0 16,0 0-16,0 0 15,73-148 1,-36 112-16,37-38 16,36 0-1,1-36-15,36 36 16,-37 1 0,-36 36-16,0 0 15,-38 37 1,1 0-16,0 0 15,0 0 1,-37 37-16,0-37 16,0 37-1,-37 36-15,-37 1 16,-36-1 0,-37 1-16,73-37 15,-36 0-15,-1 36 16,38-73-1,36 37-15,0-37 16,-37 37 0,37-37-16,1 0 15,-38 37 1,0 0-16,1-1 16,-1 38-1,1-37-15,36 36 16,0-36-1,0 0-15,-110 74 16,36-75 0,111-36-16,-36 0 15,36 0 1,-74-36-16,0-1 16,-36-74-1,36 1-15,1 36 16,-1-36-1,74 73-15,-37-37 16,37 38-16,-37-1 16,37 37-1,0-37-15,0 37 16,37 0 0,0 37-16,37-37 15,36 110 1,1 1-16,-1-1 15,-36 0 1,-38-36-16,-36-37 16,37 0-1,-37-37-15,0 0 16,0 37 0,-37-37-16,37 0 15,-36 0 1,-75 0-16,1 0 15,-1-37 1,38 0-16,-1 0 16,0 0-16,74 37 15,-36 0 1,36 0-16,0 0 16,-37 0-1,37 0-15,0 0 16,0 37-1,0-37-15,-37 74 16,37-74 0,-147 73-16,36-36 15,38-37 1,-75 37-16,1-37 16,-147 0-1,110 0-15,36-37 16,-36 37-1,37-37-15,-111 1 16,148-1 0,36 37-16,1 0 15,36-37 1,0 37-16</inkml:trace>
          <inkml:trace contextRef="#ctx0" brushRef="#br0" timeOffset="-68870.4023">-2430 3939 0,'0'0'16,"0"0"-16,0 0 15,0 0 1,0 0-16,0 0 15,0 0 1,0 0-16,-184 74 16,110-1-1,38-36-15,-1-37 16,0 37 0,0 0-16,0-37 15,37 37-15,-36-1 16,36 1-1,-37-37-15,0 74 16,0-37 0,0-1-16,0 1 15,-36 0 1,-1 37-16,1-37 16,-1-1-1,0 1-15,-36 0 16,-1 0-1</inkml:trace>
          <inkml:trace contextRef="#ctx0" brushRef="#br0" timeOffset="-68361.9746">-3166 4234 0,'0'0'15,"0"0"1,0 0-16,0 0 16,0 0-1,0 0-15,-147 110 16,73-36 0,-36-1-16,36 1 15,-37-37 1,-36 0-16</inkml:trace>
          <inkml:trace contextRef="#ctx0" brushRef="#br0" timeOffset="-68658.8635">-3387 5780 0,'0'0'16,"0"0"-16,0 0 15,0 0 1,0 0-16</inkml:trace>
          <inkml:trace contextRef="#ctx0" brushRef="#br0" timeOffset="-64580.5429">-7841 2614 0,'0'0'15,"0"0"1,0 0-16</inkml:trace>
          <inkml:trace contextRef="#ctx0" brushRef="#br0" timeOffset="-64268.0313">-9608 5890 0,'0'0'0,"0"0"16,0 0 0,0 0-16,0 0 15,-184 0 1,-37 0-16,-110-110 16</inkml:trace>
          <inkml:trace contextRef="#ctx0" brushRef="#br0" timeOffset="-64002.3946">-9682 3461 0,'0'0'15,"0"0"-15,0 0 16,0 0 0,-294 0-16,-74 73 15</inkml:trace>
          <inkml:trace contextRef="#ctx0" brushRef="#br0" timeOffset="-48486.0466">-2209 6516 0,'0'0'0,"0"0"15,0 0 1,0 0-16,0 0 16,-221-74-1,37 148-15,-74 36 16,-36-36-1</inkml:trace>
          <inkml:trace contextRef="#ctx0" brushRef="#br0" timeOffset="-46485.9444">-7804 6001 0,'0'0'0,"0"0"15,0 0 1,0 0-16,0 0 16,0 0-1,-184 36-15,36 38 16,-73 36 0,37 1-16,0-38 15,-147 75 1,37-1-16</inkml:trace>
          <inkml:trace contextRef="#ctx0" brushRef="#br0" timeOffset="-46892.2173">-7988 6737 0,'0'0'0,"0"0"15,0 0-15,0 0 16,0 0 0,0 0-16,-148-37 15,148 74 1,-37 0-16,1 73 16</inkml:trace>
        </inkml:traceGroup>
        <inkml:traceGroup>
          <inkml:annotationXML>
            <emma:emma xmlns:emma="http://www.w3.org/2003/04/emma" version="1.0">
              <emma:interpretation id="{B26E7801-9EAF-4E68-B9B9-1D465C9DB473}" emma:medium="tactile" emma:mode="ink">
                <msink:context xmlns:msink="http://schemas.microsoft.com/ink/2010/main" type="inkWord" rotatedBoundingBox="12431,12439 3669,12003 3913,7091 12675,7527"/>
              </emma:interpretation>
              <emma:one-of disjunction-type="recognition" id="oneOf13">
                <emma:interpretation id="interp17" emma:lang="" emma:confidence="1">
                  <emma:literal/>
                </emma:interpretation>
              </emma:one-of>
            </emma:emma>
          </inkml:annotationXML>
          <inkml:trace contextRef="#ctx0" brushRef="#br0" timeOffset="-60377.2279">-17302 3829 0,'0'0'15,"0"0"1,0 0-16,0 0 15,0 0-15,0 0 16,0 0 0,-37-258-16,37 148 15,37-1 1,-37 38-16,0-1 16,37 0-1,-37 37-15,37 37 16,-37-36-1,37 36-15,36 0 16,1 0 0,36 36-16,38-36 15,-75 37 1,1 0-16,-1 0 16,-36 0-1,0 0-15,-37-37 16,0 36-1,0 1-15,-37 0 16,-110 37-16,-74-1 16,0-73-1,74 37-15,-37-37 16,37-37 0,-1 37-16,38-37 15,36 1 1,1-1-16,36 37 15,37-37 1,0 37-16,37 0 16,-37-37-1,37 37-15,36-37 16,-36 37 0,37 0-16,-1 0 15,-36 0 1,37 37-16,-37 0 15,-37-37 1,0 37-16,0 0 16,-37 36-16,0-73 15,0 37 1,-37 0-16,-36 0 16,36-37-1,1 0-15,-1-37 16,37 37-1,-36 0-15,73 0 16,-111 0 0,1 37-16,-1-1 15,111-36 1,-36 0-16,36 37 16,-37 37-1,-37-1-15,-36 38 16,-1-1-1,1 38-15,-1-75 16,-73 111 0,37-73-16,110-74 15,1-1 1,-1 1-16,0 0 16,37 0-16,-74 36 15</inkml:trace>
          <inkml:trace contextRef="#ctx0" brushRef="#br0" timeOffset="-60142.8404">-17780 2283 0,'0'0'15,"0"0"-15,0 0 16,0 0 0</inkml:trace>
          <inkml:trace contextRef="#ctx0" brushRef="#br0" timeOffset="-62658.5832">-12627 3792 0,'0'0'0,"0"0"15,0 0-15,0 0 16,0 0 0,0 0-16,-147 73 15,73-36 1,1 0-16,-1 0 16,37-37-1,1 0-15,-1 0 16,0 0-1,0-37-15,-37 0 16,74-36 0,-36-38-16,36 38 15,0-148 1,36-184-16</inkml:trace>
          <inkml:trace contextRef="#ctx0" brushRef="#br0" timeOffset="-62080.4319">-13068 2099 0,'0'0'15,"0"0"1,0 0-16,0 0 15,-111 147 1,37-37-16,-36 1 16,36-1-1,-36-36-15,36-37 16,38-1 0,-38 38-16,-37-74 15,75 37 1,-1-37-16,0 0 15,37 37 1,-37-37-16,37 0 16,-37 0-16,1 36 15,-1 1 1,0 37-16,-37 36 16,1 38-1,-1-1-15,1-37 16,-1 37-1,0 37-15,-110 111 16,0-37 0,0-74-16,0 0 15,37-37 1,-37-37-16,0-36 16,-37 37-1,74-75-15,-38 1 16,75 0-1,36-74-15,-110 0 16</inkml:trace>
          <inkml:trace contextRef="#ctx0" brushRef="#br0" timeOffset="-61424.1496">-14651 1951 0,'0'0'15,"0"0"-15,-148-73 16,148 73-16,0 0 15,0 0 1,-73 36-16,-111 1 16,0 37-1</inkml:trace>
          <inkml:trace contextRef="#ctx0" brushRef="#br0" timeOffset="-61642.9114">-15240 3608 0,'0'0'0,"0"0"15,0 0 1,0 0-16,0 0 15,0 0 1,0 0-16,0 0 16,-148 73-1,1-36-15,37 37 16,36-37-16,37-1 16,0-36-1,-36 74-15,36-111 16,-37 37-1,1-37-15,-1 1 16,37-38 0,-36-36-16,36 36 15,37-36 1,0 36-16,0 0 16,110-220-1</inkml:trace>
          <inkml:trace contextRef="#ctx0" brushRef="#br0" timeOffset="-59658.4434">-19989 4160 0,'0'0'16,"0"0"0,0 0-16,0 0 15,0 0 1,0 0-16,0 0 16,147-184-1,37 73-15,-36-36 16,-38 0-1,0 0-15,1 0 16,-38 36-16,1-36 16,-37 0-1,-37 36-15,0-36 16,-37 36 0,-73-73-16,36 0 15,-36 37 1,36 0-16,0 36 15,-36-183 1,73 147-16,37 110 16,0-37-1,0 1-15,0 36 16,37-74 0</inkml:trace>
          <inkml:trace contextRef="#ctx0" brushRef="#br0" timeOffset="-63611.7506">-11191 3865 0,'0'0'0,"0"0"16,0 0-1,0 0-15,0 0 16,0 0 0,-147 0-16,73 74 15,-36 0 1,36 36-16,0-36 16,38-1-1,-1-36-15,0 37 16,37-37-1,-37-1-15,0 38 16,-36 0-16,-1-1 16,0 1-1,74-37-15,-36 0 16,-38-1 0,-36 1-16,-1 0 15,38 0 1,-259 73-16</inkml:trace>
          <inkml:trace contextRef="#ctx0" brushRef="#br0" timeOffset="-63408.6199">-11706 6258 0,'0'0'0,"0"0"16,0 0-16,0 0 15,0 0 1</inkml:trace>
          <inkml:trace contextRef="#ctx0" brushRef="#br0" timeOffset="-63064.8507">-11964 3129 0,'0'0'0,"0"0"15,0 0 1,0 0-16,0 0 16,-74 184-16,37-36 15,1 36 1,-1 36-1,-37-35-15,37-1 16,-36-74-16,-38 74 16</inkml:trace>
          <inkml:trace contextRef="#ctx0" brushRef="#br0" timeOffset="-45517.1544">-11780 6148 0,'0'0'15,"0"0"-15,0 0 16,0 0 0</inkml:trace>
        </inkml:traceGroup>
      </inkml:traceGroup>
    </inkml:traceGroup>
    <inkml:traceGroup>
      <inkml:annotationXML>
        <emma:emma xmlns:emma="http://www.w3.org/2003/04/emma" version="1.0">
          <emma:interpretation id="{18964AF2-FFC3-4888-AD86-9BF293FCF149}" emma:medium="tactile" emma:mode="ink">
            <msink:context xmlns:msink="http://schemas.microsoft.com/ink/2010/main" type="paragraph" rotatedBoundingBox="24292,7787 7396,7762 7401,4295 24297,432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1873747-E97D-4397-85BF-8513ED6B5002}" emma:medium="tactile" emma:mode="ink">
              <msink:context xmlns:msink="http://schemas.microsoft.com/ink/2010/main" type="line" rotatedBoundingBox="24292,7787 7396,7762 7401,4295 24297,4320"/>
            </emma:interpretation>
          </emma:emma>
        </inkml:annotationXML>
        <inkml:traceGroup>
          <inkml:annotationXML>
            <emma:emma xmlns:emma="http://www.w3.org/2003/04/emma" version="1.0">
              <emma:interpretation id="{4E043651-50C9-4669-987A-70B2EEA34171}" emma:medium="tactile" emma:mode="ink">
                <msink:context xmlns:msink="http://schemas.microsoft.com/ink/2010/main" type="inkWord" rotatedBoundingBox="24293,6995 20906,6990 20908,5483 24295,5488"/>
              </emma:interpretation>
              <emma:one-of disjunction-type="recognition" id="oneOf14">
                <emma:interpretation id="interp18" emma:lang="" emma:confidence="1">
                  <emma:literal/>
                </emma:interpretation>
              </emma:one-of>
            </emma:emma>
          </inkml:annotationXML>
          <inkml:trace contextRef="#ctx0" brushRef="#br0" timeOffset="-353258.1179">552 0 0,'0'0'0,"0"0"15,0 0 1,0 0-16,0 0 15,0 0 1,0 0-16,0 0 16,0 0-1,0 0-15,0 0 16,0 0 0,0 0-16,0 0 15,0 0 1,0 0-16,-184 74 15,147-37-15,0-37 16,0 0 0,1 0-16,-1-37 15,0 37 1,0 0-16,0 0 16,37-37-1,-37 37-15,37 0 16,0 0-1,0 0-15,-36 0 16,36-37 0,0 37-16,0 0 15,0 37 1,0-37-16,0 0 16,0 0-1,0 37-15,36 0 16,-36 0-1,37-1-15,-37 38 16,37 0 0,0-1-16,-37 1 15,0-1-15,0 1 16,37-37 0,-37 0-16,0 0 15,0-1 1</inkml:trace>
          <inkml:trace contextRef="#ctx0" brushRef="#br0" timeOffset="-352414.3322">-442 847 0,'0'0'16,"0"0"-16,0 0 15,0 0 1,0 0-16,0 0 16,0 0-1,0 0-15,0 0 16,0 0 0,0 0-16,-147-74 15,73 74-15,-36 0 16,73 0-1,-74 0-15,75 0 16,-75-36 0,37-1-16,38 37 15,-1-37 1,0 37-16</inkml:trace>
          <inkml:trace contextRef="#ctx0" brushRef="#br0" timeOffset="-351414.2777">-1473 74 0,'0'0'15,"0"0"-15,0 0 16,0 0-1,0 0-15,0 0 16,0 0 0,0 0-16,0 0 15,0 0-15,0 0 16,-184 74 0,111-38-16,-38 1 15,-36 0 1,36 37-16,1-38 15,36-36 1,-36 37-16,73-37 16,0 0-1,0 0-15,1 0 16,-38 0 0,37-37-16,-36 37 15,36-36 1,0-1-16,37 0 15,-37 0 1,37-36-16,0 36 16,0-37-1,0 37-15,74-147 16</inkml:trace>
          <inkml:trace contextRef="#ctx0" brushRef="#br0" timeOffset="-350961.143">-1583-589 0,'0'0'16,"0"0"-16,0 0 15,0 0 1,0 0-16,0 0 16,0 0-1,0 0-15,-147-73 16,110 73 0,-37 0-16,74 0 15,-37 0 1,0 0-16,37 36 15,-36 75 1,72 110-16</inkml:trace>
        </inkml:traceGroup>
        <inkml:traceGroup>
          <inkml:annotationXML>
            <emma:emma xmlns:emma="http://www.w3.org/2003/04/emma" version="1.0">
              <emma:interpretation id="{E4C486E5-C9CE-4BF4-B69B-A17E2EF10BA9}" emma:medium="tactile" emma:mode="ink">
                <msink:context xmlns:msink="http://schemas.microsoft.com/ink/2010/main" type="inkWord" rotatedBoundingBox="20353,7512 16671,7507 16676,4379 20358,4385"/>
              </emma:interpretation>
              <emma:one-of disjunction-type="recognition" id="oneOf15">
                <emma:interpretation id="interp19" emma:lang="" emma:confidence="1">
                  <emma:literal/>
                </emma:interpretation>
              </emma:one-of>
            </emma:emma>
          </inkml:annotationXML>
          <inkml:trace contextRef="#ctx0" brushRef="#br0" timeOffset="-349601.7043">-4086 332 0,'0'0'0,"0"0"15,0 0 1,0 0-16,0 0 16,0 0-1,0 0-15,0-148 16,0 112-1,36-1-15,1-37 16,0 37-16,0-36 16,0 36-1,36 0-15,1 0 16,-1 0 0,-36 37-16,0-36 15,0 36 1,0 0-16,0 0 15,-1-37 1,1 37-16,-37 0 16,37 0-1,-37 0-15,0 37 16,0-37 0,0 36-16,-37 1 15,-73 74 1,-38-38-16,1 1 15,-37-37 1,37 0-16,37-37 16,-1 0-16,1 0 15,36 0 1,37 0-16,0 0 16,1 0-1,36-37-15,-37 37 16,37-37-1,0 37-15,0 0 16,37-37 0,-1 0-16,1 37 15,0 0 1,0 0-16,36 0 16,-36 0-1,0 0-15,0 37 16,-37-37-1,0 37-15,0-37 16,-37 37 0,-73 36-16,-38 1 15,75-74-15,-38 37 16,38-37 0,-1-37-16,0 37 15,38 0 1,-38-37-16,74 0 15,-37 37 1,37 0-16,0 0 16,-37 0-1,37 0-15,0 0 16,0 0 0,37 0-16,-37 74 15,0-37 1,0 73-16,0 37 15,-37-36 1,1 36-16,-1 0 16,0-73-1,-110 110-15,36-74 16,74-110 0,-36 37-16,36-37 15,-73 0-15,-1-37 16,38-36-1,-1-1-15,37-36 16,0 36 0,0-36-16,37-1 15,0 1 1,37-1-16,0 38 16,37-38-1,36 1-15,1 36 16,36-36-1,74-37-15</inkml:trace>
          <inkml:trace contextRef="#ctx0" brushRef="#br0" timeOffset="-349445.4455">-3645-810 0,'0'0'0,"0"0"15,0 0 1,0 0-16,0 0 16</inkml:trace>
          <inkml:trace contextRef="#ctx0" brushRef="#br0" timeOffset="-348773.5398">-7031 773 0,'0'0'15,"0"0"-15,0 0 16,0 0 0,0 0-16,-37-147 15,37 147 1,0 0-16,73-37 16,1-73-1,37 36-15,-1-36 16,-36-1-1,-1 38-15,-36-1 16,-37 37-16,0 0 16,-37 1-1,0-112-15,-73 38 16,0 0 0,36 36-16,37 0 15,-37 37 1,38-36-16,36-1 15,-37-36 1,37-74-16,37 36 16,-1 1-1,38 37-15,-37-1 16,0 38 0,0-38-16</inkml:trace>
        </inkml:traceGroup>
        <inkml:traceGroup>
          <inkml:annotationXML>
            <emma:emma xmlns:emma="http://www.w3.org/2003/04/emma" version="1.0">
              <emma:interpretation id="{13584F50-E54D-4E45-9216-44C73E29EFD2}" emma:medium="tactile" emma:mode="ink">
                <msink:context xmlns:msink="http://schemas.microsoft.com/ink/2010/main" type="inkWord" rotatedBoundingBox="16193,7775 9751,7765 9756,4299 16198,4308"/>
              </emma:interpretation>
              <emma:one-of disjunction-type="recognition" id="oneOf16">
                <emma:interpretation id="interp20" emma:lang="" emma:confidence="1">
                  <emma:literal/>
                </emma:interpretation>
              </emma:one-of>
            </emma:emma>
          </inkml:annotationXML>
          <inkml:trace contextRef="#ctx0" brushRef="#br0" timeOffset="-348226.6391">-7547-331 0,'0'0'16,"0"0"-1,0 0-15,0 0 16,0 0-1,0 0-15,0 0 16,-110 258 0,-1-111-16,1 37 15,-37 37 1,-1-37-16,1 0 16,0-37-16,0 0 15,-1-36 1,-72 36-16,36-73 15,36-1 1,1-73-16,-74 37 16,37 0-1,0-74-15,37 0 16,-37-73 0,0-1-16,36 38 15,-36-74 1,0 36-16,-73-183 15</inkml:trace>
          <inkml:trace contextRef="#ctx0" brushRef="#br0" timeOffset="-347242.2188">-8651-368 0,'0'0'16,"0"0"-16,0 0 16,0 0-1,0 0-15,-147 0 16,-37 37-1,36 0-15,38 0 16,0-1 0,73 1-16,0-37 15,37 37 1,-37-37-16,37 0 16,0 37-1,0-37-15,0 37 16,0-37-1,0 36-15,0 1 16,-37 37 0,-36 36-16,-1-36 15,0 36-15,-36-36 16,-74 36 0,73-36-16,38 0 15,-38-1 1</inkml:trace>
          <inkml:trace contextRef="#ctx0" brushRef="#br0" timeOffset="-347054.71">-9240 957 0,'0'0'16,"0"0"-16,0 0 16,0 0-1,0 0-15</inkml:trace>
          <inkml:trace contextRef="#ctx0" brushRef="#br0" timeOffset="-346039.0351">-7731-1803 0,'0'0'16,"0"0"-16,0 0 16,0 0-1,0 0-15,0 0 16,-257 73-1,36 1-15,-37 73 16,0-37 0,37-36-16,37-37 15,74 0-15,0-74 16,-1 37 0,37 0-16,1 0 15,36-74 1,0 37-16,37 1 15,0-1 1,0 0-16,0-37 16,0 74-1,0-36-15,0-75 16</inkml:trace>
          <inkml:trace contextRef="#ctx0" brushRef="#br0" timeOffset="-345710.8994">-8798-1840 0,'0'0'0,"0"0"16,0 0-1,0 0-15,0 0 16,-221 73-1,-37 1-15,-36 0 16</inkml:trace>
          <inkml:trace contextRef="#ctx0" brushRef="#br0" timeOffset="-346523.4321">-10234-515 0,'0'0'0,"0"0"16,0 0-1,0 0-15,0 0 16,0 0 0,110 184-16,-73-110 15,0-1 1,-37-36-16,0 37 16,0-74-1,0 0-15,0 0 16,0 36-16,0-36 15,-37 0 1,0 37-16,-36-37 16,-38 37-1,-36 0-15,0 0 16,0 0 0,-1 36-16,-36 38 15,0-38 1,0 1-16,37-1 15,-111 75 1,74-75-16,37 1 16,0 0-1,0-38-15,-38 1 16,75 0 0,0-37-16</inkml:trace>
          <inkml:trace contextRef="#ctx0" brushRef="#br0" timeOffset="-345398.3801">-11338-626 0,'0'0'16,"0"0"-1,0 0-15,0 0 16,0 0 0,0 0-16</inkml:trace>
          <inkml:trace contextRef="#ctx0" brushRef="#br0" timeOffset="-344882.7256">-11890-589 0,'0'0'16,"0"0"-1,0 0-15,0 0 16,0 0 0,0 0-16,-37 148 15,37-75 1,-37 38-16,0-38 16,37 1-1,-37-37-15,0 36 16,1-36-1,36 0-15,0-37 16,-37 0-16,37 0 16,-37 0-1,37 0-15,-74-74 16,38 37 0,-1 1-16,37 36 15,-37-37 1,0 0-16,37 37 15,-73 37 1,36 0-16,-37-1 16,-110 38-1,74 0-15,-1 36 16,1 1 0,-38-38-16,1 74 15</inkml:trace>
          <inkml:trace contextRef="#ctx0" brushRef="#br0" timeOffset="-344601.4716">-13068 1620 0,'0'0'0,"0"0"15,0 0 1,0 0-16,0 0 16,0 0-1,-185-74-15,1 74 16,-36 0-1,-38-36-15</inkml:trace>
          <inkml:trace contextRef="#ctx0" brushRef="#br0" timeOffset="-344179.5738">-13878-184 0,'0'0'0,"0"0"16,0 0-16,0 0 15,0 0 1,0 0-16,147 147 15,-110-73 1,0 37-16,-1-75 16,-36 38-1,0-37-15,0-37 16,0 0-16,0 37 16,-36-37-1,-1 0-15,0 0 16,-74-74-1,38 37-15,36-36 16,0-1 0,37 37-16,0-37 15</inkml:trace>
        </inkml:traceGroup>
        <inkml:traceGroup>
          <inkml:annotationXML>
            <emma:emma xmlns:emma="http://www.w3.org/2003/04/emma" version="1.0">
              <emma:interpretation id="{C6806EC7-27BC-49DC-83FF-F004E21016F4}" emma:medium="tactile" emma:mode="ink">
                <msink:context xmlns:msink="http://schemas.microsoft.com/ink/2010/main" type="inkWord" rotatedBoundingBox="9493,6959 7397,6956 7400,4781 9497,4785"/>
              </emma:interpretation>
              <emma:one-of disjunction-type="recognition" id="oneOf17">
                <emma:interpretation id="interp21" emma:lang="" emma:confidence="1">
                  <emma:literal/>
                </emma:interpretation>
              </emma:one-of>
            </emma:emma>
          </inkml:annotationXML>
          <inkml:trace contextRef="#ctx0" brushRef="#br0" timeOffset="-343195.1542">-14246-1362 0,'0'0'16,"0"0"-16,0 0 16,0 0-1,0 0-15,0 0 16,-74 147 0,37 1-16,-36 146 15,-1-36 1,0-37-16,37 0 15,1-37 1,-1 0-16,0 0 16,-37-37-16</inkml:trace>
          <inkml:trace contextRef="#ctx0" brushRef="#br0" timeOffset="-342788.8821">-15167-405 0,'0'0'15,"0"0"1,0 0-16,0 0 16,0 0-1,-221 148-15,74 36 16,37 0-1,-38 37-15,75-74 16,-38 0 0,38-73-16,-1-1 15,74-36 1,-37-37-16,1 0 16,-1 0-16,0-37 15,0-36 1,0-38-16,37 1 15,37-111 1,0-37-16,37 37 16,-1 74-1,1 37-15,36-1 16</inkml:trace>
        </inkml:traceGroup>
      </inkml:traceGroup>
    </inkml:traceGroup>
  </inkml:traceGroup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7:19:43.129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7B1DE0AE-FB90-4957-89D1-A3D3C1A82ADF}" emma:medium="tactile" emma:mode="ink">
          <msink:context xmlns:msink="http://schemas.microsoft.com/ink/2010/main" type="inkDrawing" rotatedBoundingBox="23779,17484 23845,9493 24564,9499 24498,17490" semanticType="callout" shapeName="Other">
            <msink:sourceLink direction="with" ref="{BFF09532-D8C0-4E5B-B880-A164DD344416}"/>
          </msink:context>
        </emma:interpretation>
      </emma:emma>
    </inkml:annotationXML>
    <inkml:trace contextRef="#ctx0" brushRef="#br0">442 0 0,'0'0'16,"0"0"-16,0 0 15,0 0 1,0 0-16,0 0 15,0 0 1,0 0-16,0 0 16,0 0-16,0 0 15,74 221 1,-1-74-16,-36 74 16,37 0-1,-37-37-15,0 0 16,-37-73-1,0-1-15,0-73 16,-37 36 0,0 38-16,0-38 15,-37 75 1,1-38-16,-1 1 16,1-1-1,36 37-15,-37-36 16,1 36-1,36 0-15,0 0 16,37-73 0,0 36-16,0 1 15,0 36 1,74 37-16,36-37 16,-73 1-16,36-75 15,-36-36 1,-37 0-16,37 0 15,0-37 1,-37 0-16,0 37 16,0-37-1,0 0-15,0 0 16,0 36 0,0-36-16,0 0 15,0 0 1,0 0-16,0 37 15,0 37 1,0 36-16,0 74 16,0 0-1,0 0-15,37 111 16,-37-37 0,36-1-16,1-73 15,0 0-15,-37-73 16,0-38-1,0 38-15,0-1 16,0 1 0,0-1-16,0 1 15,-37 36 1,0 0-16,-36 0 16,36-36-1,-37 73-15,1-74 16,-74 38-1,-38 109-15</inkml:trace>
  </inkml:traceGroup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7:19:46.038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BFF09532-D8C0-4E5B-B880-A164DD344416}" emma:medium="tactile" emma:mode="ink">
          <msink:context xmlns:msink="http://schemas.microsoft.com/ink/2010/main" type="inkDrawing" rotatedBoundingBox="4559,9137 23648,7200 24797,18525 5708,20462" hotPoints="23211,11781 14029,18379 3273,14894 12455,8296" semanticType="enclosure" shapeName="Ellipse">
            <msink:destinationLink direction="with" ref="{7B1DE0AE-FB90-4957-89D1-A3D3C1A82ADF}"/>
          </msink:context>
        </emma:interpretation>
      </emma:emma>
    </inkml:annotationXML>
    <inkml:trace contextRef="#ctx0" brushRef="#br0">18518 10716 0,'0'0'16,"0"0"-1,0 0-15,0 0 16,0 0-1,-221 37-15,37-1 16,-147 1 0,73 37-16,-73-74 15,-37 37 1,36-37-16,-73 36 16,0-36-1,-73 0-15,73 0 16,-110-36-1,73-1-15,-74 37 16,111 0-16,-110 37 16,73-37-1,1 36-15,-1-36 16,-73 74 0,110 0-16,-37-37 15,37-1 1,-74-36-16,38 0 15,-75-36 1,75-38-16,-1 37 16,0 0-1,37-73-15,-37 36 16,111 1 0,-37-1-16,0 0 15,0-36 1,0 36-16,36-36 15,-73-37 1,37-1-16,74 38 16,-38-37-16,75-1 15,-1 1 1,-36-74-16,36 37 16,37 0-1,37 37-15,37-111 16,-37 37-1,73 1-15,-36 35 16,73 38 0,38-37-16,36-37 15,0 74 1,0-111-16,36-73 16,75 37-1,-1 36-15,1 0 16,36-36-1,-37 73-15,38 37 16,73-111 0,-37 38-16,0 36 15,-37 74 1,74-38-16,73-72 16,-36-1-16,-74 111 15,74-37 1,-1 37-16,-36-38 15,74 1 1,36 37-16,-73 0 16,36 0-1,74-1-15,-73 1 16,73 0 0,-37 0-16,1 36 15,-38 1 1,37 36-16,1-36 15,73-1 1,-74-36-16,37 37 16,-37-38-1,37 38-15,-73 36 16,-37 1 0,36-1-16,1 0 15,73 38-15,221-1 16,36 0-1,-183 0-15,-111-36 16,-73 36 0,-74 74-16,589 110 15,-110 37 1,-332-184-16,-110 0 16,-74 37-1,-73 0-15,736 404 16,-295-183-1,-220-184-15,-185-38 16,-110-36 0,221 148-16,478 514 15,-294-294 1,-257-220 0,-148-148-16,110 147 15,111 331 1,0 1-16,-74-37 15,-73-37 1,-1 110 0,-73 74-16,-37 37 15</inkml:trace>
  </inkml:traceGroup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7:19:53.736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3358A7FD-40C8-4D25-A2F3-ED120F74A346}" emma:medium="tactile" emma:mode="ink">
          <msink:context xmlns:msink="http://schemas.microsoft.com/ink/2010/main" type="inkDrawing" rotatedBoundingBox="11721,5511 23849,3886 25312,14805 13185,16430" hotPoints="24611,10384 18826,16170 13040,10384 18826,4598" semanticType="enclosure" shapeName="Circle"/>
        </emma:interpretation>
      </emma:emma>
    </inkml:annotationXML>
    <inkml:trace contextRef="#ctx0" brushRef="#br0">11899 6669 0,'0'0'0,"0"0"16,0 0-1,0 0-15,0 0 16,37 148-1,-37-75-15,-37 38 16,0 109 0,0 1-16,-36 0 15,36 0 1,-37 37-16,-36-37 16,-37 36-1,73-73-15,-37-73 16,1 36-1,0 37-15,-1-37 16,-36 1-16,-37-1 16,37 0-1,-37-36-15,-1-1 16,38 37 0,-74-73-16,37 36 15,-37 1 1,37-38-16,-36 38 15,-38-38 1,74-36-16,0 0 16,-74 0-1,37 0-15,0-1 16,0 1 0,74-37-16,-74 37 15,37 0 1,0-37-16,0 0 15,-37 0 1,0 0-16,1-37 16,-1 37-16,-37-37 15,37 37 1,0-37-16,-36-36 16,-1 36-1,37-73-15,-37 36 16,74 0-1,-73-36-15,36-1 16,37 38 0,-37-38-16,0 1 15,0 0 1,-37-38-16,38-36 16,-1 37-1,73 37-15,-36-38 16,0 1-1,0 0-15,74 0 16,-37-1 0,36 1-16,-36-37 15,36 37-15,38-37 16,-1 0 0,1 36-16,73-36 15,-37 74 1,0-74-16,37 0 15,37 37 1,0-74-16,-1 0 16,1-37-1,0 0-15,37 74 16,36-110 0,-36 110-16,-1-37 15,38 0 1,-1 37-16,1-37 15,-1-37 1,0 38-16,1 36 16,36-37-1,0 37-15,-36 0 16,-1 36 0,38 1-16,-38 0 15,37 0-15,0-37 16,1 36-1,-38-36-15,74 37 16,-37 37 0,1-75-16,36 38 15,-37 0 1,0 37-16,37-38 16,-36 75-1,36-38-15,0 1 16,37-1-1,-37 1-15,0 36 16,0 1 0,-37-1-16,37 0 15,0 38 1,-37-1-16,37 0 16,0 0-1,111 37-15,-37-37 16,-38 37-16,-35 0 15,109 0 1,-73 37-16,-37-37 16,-37 0-1,37 37-15,148 37 16,-112-1 0,-36-73-16,-36 74 15,36-1 1,-37 1-16,0 0 15,37 36 1,37 37-16,0-36 16,-37 36-1,0 0-15,0 37 16,0 0 0,37 1-16,-74 72 15,37-36 1,-73-37-16,-1-37 15,-36 37-15,0 0 16,-1 1 0,1-1-16,-37 36 15,-1-35 1,38 35-16,-37 38 16,0-37-1,0 0-15,-1 37 16,1-1-1,-74 1-15,37 36 16,-36-36 0,-1 110-16,-37-37 15,37 1 1,-36-1-16,-1-36 16,-36 73-1,-111 110-15,0-73 16</inkml:trace>
  </inkml:traceGroup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7:24.23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174 121,'25'0,"-25"0,25 0,1 0,-2 0,26 0,25 0,-49 0,-1 0,0 0,0 0,0 0,-25 0,25 0,-25 0,25 0,-25 0,26 0,-26 0,25 0,-1 0,1 0,-25 0,26 0,-1 0,-25 0,25 0,-25 0,24 0,2 0,-1 0,0 0,1 0,-2 0,1 0,-25 0,25 0,1 0,-1 0,25 0,-50 0,50 0,-25 0,-25 0,25 0,0 0,-25 0,25 0,0 0,-25 0,26 0,-2 0,1 0,-25 0,51 0,-51 0,25 0,-1 0,-24 0,26 0,-1 0,-25 0,25 0,-25 0,50 0,-50 0,25 0,26 0,-2 0,-49 0,51 0,-26 0,-25 0,25 0,0 0,-25 0,25 0,0-16,0 16,1 0,49 0,-50 0,24 0,2 0,-26 0,25-16,-25 16,0 0,1 0,-26 0,24 0,1 0,26 0,-51 0,25 0,25 0,0 0,0 0,0 0,-24-15,48 15,-23-16,-2 16,-23-16,-1 16,26 0,-27-16,1 16,26 0,-51 0,25 0,25 0,0 0,-25 0,25 0,0 0,0 0,-25 0,1 0,-1 0,24 0,-23 0,-1 0,-25 0,25 0,-25 0,26 0,-26 0,24 0,1 0,-25 0,25 0,26 0,-27 0,1 0,1 0,-1 0,0 0,0 0,-25 0,50 0,-50 0,25 0,1 0,-2 0,1 0,1 0,-1 0,-25 0,25 0,-25 0,24 0,2 0,-1 0,-25 0,25 0,-25 0,25 0,-25 0,25 0,0 0,-25 0,0 0,0 0,25 0,-25 0,0 0,0 0,26 0,-26 0,0 0,25 16,-25-16,49 0,-23 16,-1-16,-25 0,25 0,-25 0,25 0,-25 0,25 0,-25 0,0 0,25 0,-25 0,0 0,25 0,-25 0,0 0,0 0,26 0,-26 0,24 0,-24 0,25 0,0 0,1 16,-26-16,25 0,-25 0,0 0,24 0,-24 0,-24 0,-1 0,25 0,-26 0,1 0,0 0,25 15,-24-15,-2 0,1 16,25-16,-25 0,0 0,0 0,0 0,0 0,-1 0,26 0,-49 0,49 0,-25 0,-1 0,1 0,-25 0,50 0,-25 0,0 0,0 0,-25 0,25 0,0 0,-1 0,1 0,1 0,-2 0,1 0,0 0,0 0,-25 0,25 0,-1 0,-23 0,49 0,-51 0,51 0,-25 0,25 0,-25 0,25 0,-24 0,-2 0,26 0,-25 0,25 0,0 0,0 0,0 0,0 0,51 0,-27 16,26 0,1-16,-2 16,2-1,24-15,-25 0,-24 0,23 0,2 0,-2 0,2 0,-26 0,25 0,-25 0,0 0,1 0,-26 0,25 0,-25 0,24 0,-24 0,25 0,1 0,-1 0,-25 0,25 0,-25 0,25 0,-50 0,0 0,25 0,-25 0,25 0,-51 0,27 0,-27 0,26 0,-50 0,25 0,-25 0,24 0,26 0,1 0,-52 0,26 0,0 0,-1 16,27-16,-77 0,51 0,-50 0,-1 0,1 0,0 0,0 0,-26 0,50 0,2 0,-1 0,24 0,-24 0,25 0,-25 0,50 0,-1 0,1 0,25 0,0 0,25 0,-25 0,51 0,-27 0,52 0,-1 0,50 0,-25 0,51 0,-75 0,-1 0,0 0,26 0,-26 0,-1 0,2 0,-26 0,-50 0,25 0,-50 0,1 0,24 0,-26 0,1 0,-26 0,2 0,-51 0,49 0,-24 0,25 0,-1 0,27 0,-1 0,-51 0,52 0,-27 0,26 0,-25 0,-26 0,27 0,-2 0,26 17,-25-17,25 0,0 0,-26 0,2 0,23 0,-48 0,23 0,-24 0,25 0,-1 0,-24 0,26 0,49 0,-51 0,26 0,25 0,-50 0,25 0,-26 0,2 0,-2 0,1 0,-25 0,0 0,25 0,-1 0,51 0,-50 0,25 0,0 0,0 0,0 0,0 0,-25 0,0 0,-1 0,26 0,-24 0,23 0,-24 0,24 0,2 0,-26 0,-25 0,24 0,1 0,-25 0,50 0,-1 0,-23 0,49 0,-26 0,26-17,0 1,0 16,0-15,-25 15,25-16,0 16,0-16,0 0,-25-15,25 31,0-16,0 16,0-16,0 16,-24 0,24-16,0 16,0 16,0-16,0 16,0-16,-26 0,26 0,0 16,0-16,-25 0,25 0,0 15,0-15,-25 0,25 0,0 16,-25-16,25 0,0-16,0 1,-25 15,25-16,-25 16,0 0,25-16,-26 16,26-16,-25 16,25-16,-24 16,24 0,24 0,-24 0,25 0,-25 0,26 0,-1 0,0 0,-25 0,25 0,-25 0,25 0,0 0,-25 0,25 0,1 0,23 0,-24 0,26 0,-1 0,-25 0,0 0,-25 0,25 0,-25 0,25 0,0 0,0 0,26 0,-2 0,2 0,-26 0,25 0,0 0,25 0,-50 0,1 0,23 0,-23 0,-1 0,0 0,25 0,-25 0,0 0,26 0,24 0,-1 0,-23 0,24 0,-25 0,-24 0,-1 0,-1 0,27 0,-1 0,0 0,0 0,0 0,26 0,-1 16,-1-16,2 0,-1 16,-24-16,-2 0,52 16,0-16,-27 0,2 16,50-1,-77-15,2 0,-2 0,2 0,-26 0,0 0,25 0,-50 0,25 0,-25 0,51 0,-51 0,24 0,27 0,-1 0,0 0,-25 0,26 0,-2 0,-49 0,25 0,1 0,-1 0,-1 0,1 0,1 0,-26 0,25 0,25 0,-50 0,0 0,-25 0,0 0,25 0,-25 0,25 0,-26 0,-23 0,24 0,-51 0,1 0,0 0,-1 0,-24 0,-50 0,100 0,-26 0,51 0,1 0,-27 16,26-16,-25 0,0 0,-1 0,-24 0,25 0,0 0,-26 0,27 0,23 0,-24 0,50 0,-24 0,-2 16,1-16,25 0,-51 0,27 16,-26-16,-1 0,2 0,23 0,26 0,-25 0,1 0,24 0,-26 0,1 0,25 0,-50 0,0 0,50 0,-51 0,26 0,25 0,0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40:07.899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FAAFC95E-A851-413E-8C3F-0E3CEF5CE331}" emma:medium="tactile" emma:mode="ink">
          <msink:context xmlns:msink="http://schemas.microsoft.com/ink/2010/main" type="writingRegion" rotatedBoundingBox="24382,14031 19657,15277 19084,13106 23810,11860"/>
        </emma:interpretation>
      </emma:emma>
    </inkml:annotationXML>
    <inkml:traceGroup>
      <inkml:annotationXML>
        <emma:emma xmlns:emma="http://www.w3.org/2003/04/emma" version="1.0">
          <emma:interpretation id="{990DAE5E-E32B-4E06-A323-EAD4EE58D5B2}" emma:medium="tactile" emma:mode="ink">
            <msink:context xmlns:msink="http://schemas.microsoft.com/ink/2010/main" type="paragraph" rotatedBoundingBox="24382,14031 19657,15277 19084,13106 23810,1186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80FA1CB-6A03-4F4E-BEBC-9FC2722E8961}" emma:medium="tactile" emma:mode="ink">
              <msink:context xmlns:msink="http://schemas.microsoft.com/ink/2010/main" type="line" rotatedBoundingBox="24382,14031 19657,15277 19084,13106 23810,11860"/>
            </emma:interpretation>
          </emma:emma>
        </inkml:annotationXML>
        <inkml:traceGroup>
          <inkml:annotationXML>
            <emma:emma xmlns:emma="http://www.w3.org/2003/04/emma" version="1.0">
              <emma:interpretation id="{5FC8496E-FDE0-4321-9D1F-AFF855F0163C}" emma:medium="tactile" emma:mode="ink">
                <msink:context xmlns:msink="http://schemas.microsoft.com/ink/2010/main" type="inkWord" rotatedBoundingBox="24382,14031 19657,15277 19084,13106 23810,11860">
                  <msink:destinationLink direction="with" ref="{F1C4D729-8C06-41C8-B41E-747B003904F0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2835 2871 0,'0'0'16,"0"0"-1,0 0-15,0 0 16,-184 37 0,73 36-16,-36 1 15,-37 0 1,-37 36-16,37-36 15,37-1 1,-1 38-16,1-75 16,74 38-1</inkml:trace>
          <inkml:trace contextRef="#ctx0" brushRef="#br0" timeOffset="-375.0152">3240 4122 0,'0'0'15,"0"0"1,0 0-16,0 0 15,0 0 1,0 0-16,0 0 16,0 0-16,0 0 15,0 0 1,0 0-16,-184 0 16,73 37-1,37 0-15,38 37 16,-38-37-1,37 36-15,0-36 16,37 0 0,0 0-16,0-1 15,37 38 1,37 0-16,-1-1 16,38 1-1,-1-37-15,1 0 16,-74-37-1,-37 0-15,36 0 16,1 0 0,-37 0-16,0 0 15,0 0 1,-73-74-16,-1 74 16,-73-37-16,-1 37 15,-72-37 1,72 74-16,-36-37 15,0 37 1,37 0-16,110 0 16,0-1-1,1-36-15,36 37 16,0 0 0,36 0-16,-36-37 15,74 73 1,0 1-16,-1-37 15,1 0 1,-37-1-16,36-36 16,-73 0-1,0 0-15,0 0 16,0 0 0,0 0-16,-37 0 15,1 0 1,-75 0-16,1 0 15,-1-36-15,1-38 16,36 0 0,1 1-16,-1-38 15,37 1 1,-36 36-16,73-36 16,-37-1-1,0 1-15,37 36 16,0 74-1,0-36-15,0 36 16,37-37 0,-37 37-16,0 37 15,0-1 1,0 1-16,37 74 16,-37 36-1,0 37-15,0-37 16,0 0-1,0-36-15,-37-1 16,37-36-16,-37 0 16,37-38-1,0-36-15,-37 37 16,37-37 0,-37 0-16,1-37 15,-38 1 1,0-38-16,-36-73 15,-1 36 1,75 1-16,-38-1 16,37 75-1,0-1-15,1 0 16,-38 0 0,37 0-16,-36 37 15,36 0 1,-37 0-16,-110 37 15,37 37 1,0-1-16,36 38 16,-73 36-1,37 0-15,73-36 16,1-1-16,-185 185 16,147-148-1,75-110-15,-1-1 16,0 1-1,0 37-15,0-74 16,37 37 0,-36 0-16</inkml:trace>
          <inkml:trace contextRef="#ctx0" brushRef="#br0" timeOffset="484.397">-331 4012 0,'0'0'16,"0"0"-1,0 0-15,0 0 16,0 0 0,0 0-16,0 0 15,0 0 1,0 0-16,0 0 16,0 0-1,0 0-15,0 0 16,0 0-1,0 0-15,0 0 16,0 0 0,0 147-16,0-73 15,-37 0 1,0 36-16,0-73 16,1 36-16,-38 1 15,0-37 1,-36 73-16,-1-36 15,-36 0 1,-37 36-16</inkml:trace>
        </inkml:traceGroup>
      </inkml:traceGroup>
    </inkml:traceGroup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7:33.65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35,'0'0,"0"0,25 0,-25 0,25 0,25 0,-25 0,0 0,25 0,24 0,-24 0,0 0,0 0,0 0,0 0,25 0,0 0,-1 0,1 0,0 0,0 0,25 0,0 0,-26 0,26 15,-25-15,0 0,-25 0,25 0,24 0,1 0,-25 0,0 0,25 0,-25 0,-1 0,26 0,-25 0,25 0,0 0,-26 0,1 0,25 0,-50 0,50 0,-25 0,-1 0,-24 0,0 0,-25 0,25 0,-25 0,0-15,25 15,-25 0,0 0,50-16,-25 16,74 0,1 0,-25 0,-50 0,25-17,-26 17,1 0,25 0,0 0,-25 0,25 0,-25 0,-25 0,-25 0,25 0,-1 0,-24 0,-24 0,-1 0,25 0,-25 0,0 0,0 0,-50 0,25 0,-50 0,50 17,50-17,-50 0,25 0,1 0,-1 0,-25 0,25 0,0 0,-25 0,25 0,-25 0,0 0,0 0,0 0,25 0,0 0,1 0,-1 0,0 0,-50 0,50 0,-25 0,0 0,0 0,0 0,25 0,0 0,0 0,25 0,-49 0,24 0,-25 0,0 0,-25 0,0 0,25 0,0 0,0 0,25 0,1 0,-26 0,0 0,25 0,0 0,-25 0,-25 0,0 0,25 0,0 0,26 0,-1 0,25 0,-25 0,0 0,-25 0,25 0,-25 0,-25 0,25 0,0 0,0 0,25 0,-24 0,24 0,0 0,-25 0,25 0,0 0,0 0,-25 0,50 0,-25 0,25 0,-25 0,0 0,25 0,-25 0,-25 0,0 0,1 0,24 0,-25 0,-25 16,25-16,25 0,-25 0,0 0,0 0,0 0,1 0,24 0,-25 0,50 0,-25 0,25 0,-25 0,0 0,0 0,0 0,25 0,-50 0,25 0,25 0,-25 0,0 0,25 0,-25 0,25 0,-25 0,25-16,-50 16,25 0,1 0,-26-17,0 17,50 0,-25 0,25 0,-25 0,0 0,25 0,-25 0,25 0,-25 0,25 0,0 0,25 0,-25 0,25 0,-25 0,25 0,-25 0,25 0,-25 0,25 0,25 0,-50 0,25 0,0 0,-1 0,1 0,0 0,0 0,0 0,0 0,25 0,0 0,0 0,0 0,25 0,-1 0,1 0,0 0,25 0,-25 0,0 0,24 17,-24-17,0 0,-25 0,25 0,-25 16,25-16,-1 0,1 0,-25 0,0 15,25-15,-25 0,0 0,0 0,-25 0,49 0,-24 0,-25 0,0 0,25 0,0 0,-25 0,-25 0,50 0,0 0,-25 0,25 0,-25 0,24 0,1 0,0 0,0 0,0 0,25 0,0 0,-25 0,-1 0,26 0,-25 0,0 0,0 0,-25 0,25 0,-25 0,25 0,-25 0,25 0,-26 0,1 0,0 0,-25 0,25 0,0 0,0 0,25 0,-25 0,25 0,-25 0,25 0,0 0,-50 0,25 0,-25 0,0 0,25 0,-25 0,49 0,-24 0,0 0,0 0,-25 0,25 0,0 0,-25 0,25 0,0 0,0 0,-25 0,25 0,0 0,-50 0,0 0,25 0,0 0,-25 0,0 0,25 0,-25 0,25 0,-25 0,0 0,0 0,25 0,-25 0,-24 0,49 0,-50 0,0 0,25 0,0 0,0 0,0 0,0 0,0 0,0 0,0 0,25 0,-50 0,50 0,-25 0,0 0,0 0,0 0,25 0,-49 0,49 0,-25 0,-25 0,50 0,-25 0,-25 0,25 0,0 0,0 0,0 0,0 0,0 0,0 0,-25 0,0 0,1 0,24 0,-25 0,-25 0,50 0,-25 0,25 0,0 0,0 0,0 0,0 0,0 0,0 0,0 0,1 0,-26 0,25 0,0 0,0 0,-25 0,25 0,0 0,0 0,0 0,0 0,25 0,-50 0,0 0,25 0,-24 0,24 0,0 0,-25 0,50 0,-50 0,25 0,0 0,0 0,-25 0,25 0,0 0,-25 0,50 0,-25 0,0 0,0 0,25 0,-24 0,24 0,-25 0,25 0,-25 0,0 0,25 0,-25 0,25 0,-25 0,-25 0,50 0,-50 0,25 0,0 0,-25 0,0 0,25 0,-25 0,25 0,1 0,-1 0,0 0,25 0,-25 0,0 0,0 0,0 0,0 0,25 0,-25 0,0 0,25 0,-25 0,0 0,-25 0,25 0,25 0,-25 0,0 0,25 0,-25 0,25 0,-25 0,1 0,24 0,-25 0,25 0,-25 0,25 0,-25 0,0 0,25 0,0 0,-25 0,0 0,25 0,0 0,-25 0,0 0,25 0,-25 0,0 0,25 0,-25 0,25 0,-25 0,0 0,25 0,-25 0,25 0,-50 0,50 0,-25 0,0 0,25 0,-24 0,-1 0,25 0,-25 0,0 0,25 0,-25 0,0 0,25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7:45.390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2455-1,'-25'0,"0"0,25 0,-25 0,-24 0,-50 0,-25 0,-25 0,0 24,-25 24,1-24,24 0,25 1,50-25,24 0,-24 24,-1-24,1 0,-25 0,-25 0,0 0,-25 0,75 24,-1-1,51-23,-26 25,25-25,0 0,1 0,-26 0,50 24,0-24,0 0,25 0,0 0,24 0,26 0,-26 0,26 0,-1 0,25 0,25 0,-50 0,26 0,24 0,-25 0,0-24,25-1,-50 25,-24-23,-25 23,24 0,-49 0,25 0,25 0,-1 0,26 0,-26 0,1-24,-1 0,1 24,-50 0,25 0,-25 0,25 0,49 0,-24 0,-26 0,1 0,25 0,-25 0,-25 0,0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7:46.687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2332 1,'-25'0,"1"0,24 0,-25 0,-50 0,-73 0,-1 0,-50 0,26 0,-51 74,50-25,25-24,-25-1,26-24,23 0,1 25,25-25,25 0,24 25,1-25,24 0,0 0,25 0,-25 0,-24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7:48.328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3,'24'0,"-24"0,25 0,25 0,74 14,50-14,24 0,-49 0,100 0,-51 0,26 0,-50 0,-50 0,-25 0,-24-14,-26 14,-49 0,25 0,-25 0,25 0,-25 0,49 0,-24 0,25 0,-25 0,0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7:52.281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0-6,'49'0,"26"0,24 0,-25 0,26 0,-1 0,-25 0,26 0,-26 0,25 0,0 0,25 0,-24 0,-1 0,0 0,0 0,25 0,0 0,-24 0,24 0,24 0,-24 0,0 0,25 0,-50 0,26 0,-1 0,-25 0,-25 0,-24 0,-1 0,-49 0,25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7:52.921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7:53.500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0,'75'0,"48"23,1-1,50-22,-1 0,50 0,-74 0,49 0,-49 0,-50 0,25 0,-75 0,-24 0,-25 0,25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7:59.125"/>
    </inkml:context>
    <inkml:brush xml:id="br0">
      <inkml:brushProperty name="width" value="0.08819" units="cm"/>
      <inkml:brushProperty name="height" value="0.35278" units="cm"/>
      <inkml:brushProperty name="color" value="#F7F7E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2627-1,'-24'0,"-1"0,25 0,-50 0,-49 25,-25 24,-99 25,49 1,75-25,-50 24,1 1,-1-26,1 0,49-24,-50-25,50 0,0 0,-75 0,50 0,-25 0,50 0,25 0,49 25,0-25,25 0,-24 0,24 0,-25 0,25 0,-25 0,0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8:00.093"/>
    </inkml:context>
    <inkml:brush xml:id="br0">
      <inkml:brushProperty name="width" value="0.08819" units="cm"/>
      <inkml:brushProperty name="height" value="0.35278" units="cm"/>
      <inkml:brushProperty name="color" value="#F7F7EF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1662 138,'0'0,"24"0,-24 0,25 0,50 0,-1 0,0 0,26 0,73 0,-74 0,50 0,0 0,24 0,1 0,24-32,-49 32,-25-15,0-1,-49 16,-26-16,1 16,-25 0,-1 0,51 0,-50 0,24 0,-24 0,0-16,-50 16,0 0,-24 0,-51 0,-24 0,-74 16,0-16,-1 0,-24 0,25 0,-26 0,-23 0,73 0,50 0,-50 0,50 0,-24 0,24 0,0 0,-25 0,25 0,-25 0,25 0,-25 0,25 0,25 0,0 0,49 0,1 0,-1 0,50 0,0 16,0-16,25 0,-25 0,74 16,25-1,50-15,-25 0,75 16,-1-16,50 0,-50 0,26 0,-51 0,-49 0,25 0,-75 0,26 0,-51 0,25 0,-74 0,25 0,0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9:14.093"/>
    </inkml:context>
    <inkml:brush xml:id="br0">
      <inkml:brushProperty name="width" value="0.08819" units="cm"/>
      <inkml:brushProperty name="height" value="0.35278" units="cm"/>
      <inkml:brushProperty name="color" value="#0C0C0C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1911 149,'-24'0,"-1"0,25 0,-25 0,25 0,-50 0,25 0,1 0,-26 0,0 0,1 0,24 0,0 0,0 0,0 0,1 0,-1 0,0 0,0 0,0 0,25 0,-24 0,-1 0,25 0,-25 0,25 0,-25 0,25 0,-25 0,0 0,1 0,24 0,-50 0,25 0,0 0,1 0,-1 0,0 0,0 0,25 0,-25 0,25 0,-25 0,1 0,24 0,-25 0,25 0,-25 0,25 0,-25 0,0 0,25 0,-24 0,-1 0,25 0,-25 0,25 0,-25 0,0 0,25 0,-25 0,25 0,-24 0,24 0,-25 0,0 0,25 0,-25 0,25 0,-25 0,25 0,-24 0,-1 0,25 0,-25 0,25 0,-25 0,25 0,-25 0,0 0,25 0,-24 0,24 0,0 0,-25 0,0 0,25 0,-25 0,25 0,-25 0,25 0,-24 0,-1 0,25 0,-25 0,25 0,0 0,-25 0,0 0,25 0,-25 0,1 0,24 0,-25 0,25 0,0 25,0-25,0 0,0 25,0-25,0 25,0-25,0 25,0-25,0 25,0-25,0 0,0 25,0-25,0 24,0-24,0 25,0-25,0 25,0 0,0-25,0 25,0-25,25 0,-25 0,24 0,-24 0,25 0,-25 0,0 0,0 0,25 0,-25 0,25 0,-25 0,0 0,25 0,-25 0,0 0,0 0,25 0,-25 0,24 0,-24 0,25 0,-25 0,25 0,0 0,-25 0,25 0,-25 0,0 0,0 0,24 0,-24 0,25 0,-25 0,25 0,-25 0,0 0,25 0,-25 0,25 0,-25 0,25 0,-25 0,24 0,1 0,-25 0,25 0,-25 0,25 0,-25 0,49 0,-49 0,25 0,0 0,0 0,-25 0,25 0,-25 0,25 0,-25 0,24 0,1 0,-25 0,25 0,-25 0,25 0,-25 0,25 0,-1 0,-24 0,25 0,0 0,-25 0,25 0,0 0,-25 0,0 0,25 0,-25 0,24 0,-24 0,25 0,-25 0,25 0,0 0,-25 0,25 0,-25 0,24 0,-24 0,25 0,0 0,-25 0,25 0,-25 0,25 0,-25 0,25 0,-1 0,-24 0,25 0,0 0,0 0,-25 0,25 0,-25 0,24 0,-24 0,25 0,-25 0,0 0,0 0,25 0,-25 0,25 0,-25 0,25 0,-25 0,25 0,-1 0,-24 0,25 0,-25 0,25 0,-25 0,25 0,0 0,-25 0,24 0,-24 0,0 0,25 0,-25 0,25 0,-25 0,0 0,25 0,-25 0,25 0,-25 0,25 0,-25 0,0 25,0-25,0 0,0 0,0 25,0-25,0 0,0 25,0-25,0 0,0 0,0 24,0-24,0 0,0 25,0-25,0 25,0-25,0 0,0 25,0-25,0 0,0 25,0-25,0 0,0 0,0 25,0-25,0 25,0-25,0 24,0-24,0 0,0 25,0-25,0 25,0 0,0 0,0-25,0 25,0-25,0 25,-25-25,0 0,25 0,0 0,-25 0,0 0,25 0,0 0,-25 0,1 0,24 0,-25 0,25 0,-25 0,25 0,-25 0,0 0,25 0,-24 0,24 0,-25 0,25 0,-25 0,0 0,25 0,-50 0,26 0,-1 0,0 0,0 0,0 0,1 0,24 0,-25 0,0 0,25 0,-25 0,25 0,-25 0,25 0,-25 0,1 0,24 0,-25 0,25 0,-25 0,25 0,-25 0,0 0,25 0,-24 0,24 0,-25 0,25 0,-25 0,0 0,0 0,25 0,-25 0,1 0,24 0,0 0,-25 0,0 0,25 0,-25 0,25 0,-25 0,25 0,-24 0,-1 0,25 0,-25 0,25 0,-25 0,25 0,-25 0,0 0,25 0,-24 0,24 0,-25 0,25 0,-25 0,0 0,25 0,-25 0,25 0,-24 0,24 0,-25 0,0 0,25 0,-25 0,25 0,-25 0,25 0,-25 0,1 0,24 0,-25 0,25 0,-25 0,25 0,-25 0,0 0,25 0,-24 0,24 0,-25 0,0 0,25 0,-25 0,25 0,-25 0,25 0,-25 0,1 0,24 0,-25 0,25-25,0 0,0 25,0-25,0 25,0-25,0 0,25 25,-25-25,0 1,0 24,0-25,0 0,0 25,0-25,0 25,24 0,-24 0,25 0,-25 0,25 0,-25 0,25 0,0 0,-25 0,25 0,-25 0,24 0,-24 0,25 0,-25-25,0 25,25 0,-25 0,25 0,-25 0,25 0,-25 0,24 0,1 0,-25-25,0 25,25 0,-25 0,25 0,0-25,0 25,-25 0,24 0,1 0,0 0,-25 0,25 0,-25 0,25 0,-25 0,49-24,-49 24,25 0,-25 0,25 0,-25 0,50 0,-50 0,24 0,-24 0,25 0,0 0,0 0,-25 0,25 0,-1 0,1 0,0 0,0 0,0 0,24 0,-49 0,25 0,25 0,-50 0,25 0,24 0,-49 0,50 0,-25 0,0 0,-1 0,1 0,0 0,25 0,-26 0,-24 0,50 0,-50 0,25 0,0 0,0 0,-25 0,0 0,24 0,-24 0,25 0,0 0,0 0,-25 0,25 0,-1 0,-24 0,25 0,0 0,-25 0,25 0,-25 0,25 0,-25 0,0-25,0 0,0 25,0-25,0 25,0-25,0 0,0 25,0-25,0 25,25-25,-25 1,0 24,0 0,24-25,-24 0,0 25,0 0,0-25,0 25,0-25,0 0,0 25,0 0,0-25,0 1,0 24,0-25,0 25,0-25,0 0,0 25,0-25,0 0,-24 25,-1 0,25 0,-25 0,25 0,-25 0,25 0,-25 0,0 0,25 0,-24 0,24 0,-25 0,25 0,-25 0,0 0,25 0,-25 0,25 0,-24 0,24 0,-25 0,0 0,25 0,-25 0,25 0,-25 0,25 0,-25 0,1 0,24 0,-25 0,25 0,-25 0,25 0,-25 0,0 0,25 0,-24 0,24 0,-25 0,25 0,-25 0,0 0,25 0,-25 0,25 0,-25 0,25 0,-24 0,-1 0,25 0,-25 0,25 0,-25 0,0 0,1 0,24 0,-25 0,25 0,-25 0,25 0,-25 0,0 0,25 0,-25 0,1 0,24 0,-25 0,0 0,25 0,-25 0,25 0,-25 0,25 0,-24 0,-1 0,25 0,-25 0,25 0,-25 0,25 0,-25 0,0 0,25 0,-49 0,49 0,-25 0,25 0,-25 0,0 0,25 0,-24 0,24 0,-25 0,25 0,0 0,-25 0,0 0,25 0,-25 0,25 0,-25 0,1 0,24 0,-25 0,25 0,-25 0,25 0,0 0,-25 0,0 0,25 0,-24 0,24 0,-25 0,25 0,-25 0,0 0,25 0,-25 0,25 0,-25 0,1 0,24 0,-25 0,0 0,25 0,-25 0,25 0,-25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40:10.989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5E31C60B-5FCB-49E6-BAE6-288492E25B3C}" emma:medium="tactile" emma:mode="ink">
          <msink:context xmlns:msink="http://schemas.microsoft.com/ink/2010/main" type="inkDrawing" rotatedBoundingBox="17399,17572 18442,4490 19469,4572 18426,17654" semanticType="verticalRange" shapeName="Other">
            <msink:sourceLink direction="with" ref="{85F37E78-2034-4333-A897-0309F1CC85C6}"/>
            <msink:sourceLink direction="with" ref="{DA5054FE-3E72-488B-9444-B4292A79789F}"/>
            <msink:sourceLink direction="with" ref="{4EDB8CA6-0986-4ED6-88DF-0B8485FCD71C}"/>
            <msink:sourceLink direction="with" ref="{B4623868-2492-48B5-9EE8-F38BCB03B2C2}"/>
            <msink:sourceLink direction="with" ref="{D28B902F-1CEE-4F54-8342-7585D810E2C4}"/>
            <msink:sourceLink direction="with" ref="{5BE91DD7-9988-4E42-98D8-59E9E57CC489}"/>
            <msink:sourceLink direction="with" ref="{D793CE24-CCE2-436C-A87A-96EE67F6F8A3}"/>
            <msink:sourceLink direction="with" ref="{9404F12F-DCC3-48BF-89C9-618BEE3D0CF1}"/>
            <msink:sourceLink direction="with" ref="{7F95A6F3-F739-44D6-AACF-8DCA630CA982}"/>
            <msink:sourceLink direction="with" ref="{099E60EB-8656-4138-9B0F-BEE8A79F48F4}"/>
            <msink:sourceLink direction="with" ref="{AEC30D82-8872-4099-84F0-43D688339391}"/>
            <msink:sourceLink direction="with" ref="{21C2C0E9-0B84-4A5A-81A9-D9C1912AEC53}"/>
            <msink:sourceLink direction="with" ref="{3464B14B-50E4-497C-86EA-7E85A2D0BF57}"/>
          </msink:context>
        </emma:interpretation>
      </emma:emma>
    </inkml:annotationXML>
    <inkml:trace contextRef="#ctx0" brushRef="#br0">383 0 0,'0'0'16,"0"0"-1,0 0-15,0 0 16,0 0-16,0 0 15,0 0 1,0 0-16,0 0 16,0 0-1,110 147-15,-36-110 16,-37 73 0,36 1-16,1-1 15,0 1 1,-1-1-16,-36 0 15,37-36 1,-74 0-16,36-1 16,-36 75-1,0-75-15,37 1 16,-37 36 0,0-36-16,0 36 15,-37 1 1,37-1-16,0 1 15,-36-1 1,36 0-16,-37-36 16,37 37-16,-37-1 15,37 37 1,-74-36-16,74 36 16,-36-37-1,36 1-15,-37-38 16,37 1-1,-37 0-15,37 36 16,-37 0 0,37 1-16,-37 36 15,37-36 1,0-1-16,-37 0 16,37 1-1,0-1-15,0 38 16,-36 36-16,36 0 15,0-37 1,0-37-16,0-36 16,0 36-16,0 38 15,0-1 1,0-37-16,0 1 16,36-1-1,1-36-15,-37 36 16,37-36-1,0 0-15,0-1 16,0-36 0,-1 0-16,-36-37 15,37 37 1,-37-37-16,0 36 16,0-36-1,0 0-15,0 0 16,0 0-1,0 0-15,0 0 16,-37 0 0,1 37-16,-38 37 15,0-37 1,1-1-16,-1 38 16,0-37-1,1 37-15,-1-1 16,1 1-1,36-1 1,0 1-16,0 0 16,0-1-16,0 38 15,37-38 1,0 1-16,-36 0 16,36 36-1,0 0-15,0-36 16,0 36-16,0 1 15,0 36 1,0 0-16,0-36 16,0-1-1,0 1-15,36-38 16,-36 38 0,0-38-16,0 38 15,0-1 1,0 1-16,0-1 15,37 1-15,-37-1 16,37 0-16,-37-36 16,0 37-1,0-1-15,37-36 16,-37 73 0,0-37-16,0 1 15,37-38 1,-37 1-16,0 0 15,0-1 1,0 1-16,0-1 16,0 1-1,0 36-15,0 1 16,0-1 0,0 1-16,0-38 15,-37 1-15,37 36 16,0-36-1,0 37-15,-37 36 16,37-37 0,0-36-16,0 36 15,0 1 1,-37-38-16,37 38 16,0 36-1,0-37-15,0-36 16,0 36-1</inkml:trace>
  </inkml:traceGroup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9:30.515"/>
    </inkml:context>
    <inkml:brush xml:id="br0">
      <inkml:brushProperty name="width" value="0.08819" units="cm"/>
      <inkml:brushProperty name="height" value="0.35278" units="cm"/>
      <inkml:brushProperty name="color" value="#0C0C0C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1933 385,'0'0,"0"24,0-24,0 26,0-26,0 26,0-26,0 25,0 1,0-26,0 26,0-26,0 0,0 0,0 25,0-25,0 26,0-26,0 0,0 0,0 26,0-26,0 25,0-25,0 0,0 0,0 25,0-25,0 25,0-25,0 0,0 26,0-26,24 0,-24-26,0 26,0-25,0 0,0 25,0 0,0-25,0-1,0 26,0-26,0 1,0 25,0-26,0 0,0 26,0 0,0-25,0-1,0 26,0-26,0 26,0-24,0 24,0 0,0-26,0 0,0 26,0-25,0 25,0-26,0 26,0-25,0-1,0 26,0-26,0 26,0 26,0-26,0 0,0 26,0-26,0 25,0-25,0 26,0-26,0 25,0 1,0 0,0-26,0 50,0-50,0 26,0-26,0 25,0-25,0 26,0 0,0-26,0 25,0-25,0 26,0-26,0 0,0 26,0-26,0 25,0-25,0 25,0-25,0 0,0 25,0-25,0 26,0-26,0 26,0-26,0 0,0 25,0-25,0 26,-24-26,-1 0,25 0,-25 0,25 0,-25 0,25 0,-24 0,-1 0,0 0,1 0,-1 0,0 0,0-26,1 26,-1 0,0-25,0 25,25 0,-49 0,49-26,-25 26,-24 0,24-26,0 26,25 0,-24 0,-1 0,25 0,0-25,-25 25,0 0,25 0,-24 0,24 0,-25 0,25-25,-25 25,0 0,25 0,-24 0,24 0,-25 0,25 0,-25 0,1 0,24 0,-25 0,25 0,-50 0,50 0,-24 0,24 0,-25 0,25 0,-25 0,25 0,-49 0,24 0,0 0,-24 0,49 0,-25 0,25 0,-25 0,25 0,-24 0,-1 0,-25 0,1 0,24 0,1 0,-1 0,25 0,-25 0,0 0,25 0,-24 0,24 0,-25 0,25 0,-25 0,0 0,25 0,-24 0,24 0,-25 0,25 0,-25 0,25 0,-25 0,1 0,24 0,-25 0,25 0,-25 0,25 0,-24 0,-1 0,25 0,-25 0,25 0,-25 0,25 0,0-25,-24 25,24-26,-25 0,0 26,25-25,-25 25,25-26,0 0,-24 26,24-25,0-1,0 26,0-26,0 26,0 0,0-24,0 24,24 0,-24-26,0 26,0-26,0 1,0 25,0 0,0-26,0 26,0-25,0-1,0 26,0-26,0 1,0 25,0-26,0 1,0 25,0-25,0 25,0-26,0 26,0 0,0-26,0 1,0 25,0-26,0 26,0 0,0 26,0-26,0 25,0-25,0 26,0-26,0 26,0-1,0-25,0 25,0-25,0 26,0-26,0 25,0 1,0-26,0 26,0-1,0 1,0-26,0 25,0 1,0-26,0 26,0-26,0 0,0 24,0-24,0 26,0-26,0 26,0-26,0 25,0 1,0-26,0 26,0-26,0 25,0-25,0 0,0 26,0-26,0 26,0-26,0 25,0-25,0 0,0 25,0-25,0 25,0-25,0 26,0-26,0 0,0 26,0-26,0-26,0 0,0 26,0 26,0-26,0 26,0-26,0 25,0-25,0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05T06:39:41.453"/>
    </inkml:context>
    <inkml:brush xml:id="br0">
      <inkml:brushProperty name="width" value="0.08819" units="cm"/>
      <inkml:brushProperty name="height" value="0.35278" units="cm"/>
      <inkml:brushProperty name="color" value="#0C0C0C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276 123,'-25'0,"25"0,0 0,-25 0,0 0,25 0,0 0,-24 0,-1 0,25 0,-25 0,0 0,25 0,0 0,-25 0,25 0,0 25,-24-25,24 0,0 25,-25-25,25 0,0 25,0-25,0 25,0-25,0 25,0-25,0 24,0-24,0 0,0 25,0-25,0 25,0-25,0 25,0-25,0 0,0 25,0-25,0 25,0-25,0 25,0-25,0 0,0 25,0-25,0 24,0-24,0 25,0-25,0 0,0 25,0-25,0 25,0-25,0 25,0-25,0 0,0 25,0-25,0 25,0-25,0 25,0-25,0 0,0 24,0-24,0 0,0 0,0 0,0 0,0 25,0-25,0 0,0 0,0 25,0-25,0 25,0-25,0 25,0-25,0 0,0 0,0 0,0 25,0-25,0 25,0-25,0 0,0 0,0 0,0 25,0-25,0 0,0 0,0 24,0-24,0 0,0 25,0-25,0 0,0 25,0-25,0 0,0 0,0 0,0 0,0 25,0-25,25 0,-25 0,0 0,24 0,-24 0,0 0,0 0,25 0,-25 0,0 0,25 0,-25 0,0 0,0 0,25 0,-25 0,0 0,25 0,-25 0,0 0,0 0,0 0,0 0,0 0,0 0,0 25,0-25,0 0,0 25,0-25,0 0,0 25,0-25,0 25,0-25,-25 0,0 0,25 0,-25 0,25-25,0 25,0-25,0 25,25 0,-25 0,0-25,0 25,25 0,-25 0,25 0,-25 0,24 0,-24 0,25 0,-25-25,0 25,25 0,-25 0,25 0,-50 0,0 0,25 0,-25 0,1 0,24 0,-25 0,25 0,0 0,-25 0,0 0,25 0,-25 0,25 0,-24 0,24 0,0 25,-25-25,25 0,0 25,-25-25,25 0,0 0,0-25,0 0,0 25,0-25,25 0,-25 0,0 25,0-24,0-1,0 0,0 25,0-25,0 25,0-25,0 25,0-25,0 0,0 0,0 25,0-24,0-1,0 25,0-25,0 25,0-25,0 0,0 25,0-25,0 0,0 25,0-25,0 25,0-24,0 24,0-25,0 0,0 25,0-25,25 25,-25-25,0 0,0 25,0-25,0 25,0-25,0 25,0-24,0 24,0-25,0 0,0 25,0-25,0 25,0 25,0-25,0 25,0-25,0 0,0 25,0-25,0 49,0-49,0 25,0 25,0-50,0 25,0 25,0-26,0 1,0 0,0 0,0 0,0-25,0 25,0 0,0-25,0 25,0-25,0 24,0-24,0 25,0-25,0 0,0 25,0-25,0 0,0 0,0 25,0-25,0 25,0-50,0 0,0 25,0-25,0 25,0-49,0 24,0 0,0 0,0-25,0 25,0 0,0 1,0-1,0 0,0 25,0-25,0 25,0-25,0 0,0 25,0-25,0 25,0-25,0 25,0 0,0-24,0 24,0 24,0-24,0 25,0-25,0 25,0 25,0-50,0 50,0-1,0-24,0 0,0 25,0-25,0 0,0 24,0-24,0 0,0 0,0-25,0 25,0-25,0 25,0-25,0-25,0 0,0 25,0-25,0 25,0-50,0 50,0-24,0-1,0 0,0-25,0 25,24 0,1-24,-25 49,0-25,0-25,0 50,0-25,0 25,0-25,0 0,0 25,0-25,0 25,0-24,0-1,0 25,0 0,0 25,0-25,0 24,0-24,0 50,25-50,-25 25,0 0,0 0,0 0,0 0,0-1,0 26,0-25,0 0,0 0,0-25,0 25,0-25,0 25,0-1,0-24,0 25,0-25,0 0,0 0,0 25,0-25,0 25,0 0,0 0,0-25,0 25,0-25,0 25,0-25,0 24,0 1,0-25,0 0,0 25,0-25,0 25,0-25,0 25,0-25,0 0,0 0,0 25,0-25,0 25,0-25,0 0,0 0,0 25,-25-25,25-25,0 0,-25 25,25-25,0 0,0 25,0-25,0 25,0-25,0 25,-24 0,24-25,0 1,0 24,0-25,0 25,0-25,0 25,0 0,0-25,0 0,0 25,0 0,0-25,0 0,0 25,0-25,0 25,0-24,0 24,0-25,0 0,0 25,0-25,0 25,0-25,0 25,0-50,0 50,0-25,0 25,0-24,0 24,0-25,0 0,0 0,0 25,0-50,0 50,0-25,0 0,0 1,0 24,0-25,0 25,0-25,0 25,0-25,0 0,0 25,0-25,0 25,0-25,0 25,0-25,0 1,0 24,0 0,0-25,0 25,0-25,0 25,24 0,-24 0,0 0,0 0,25 0,-25 0,25 0,-25 0,25 0,-25 0,25 0,-1 0,-24 0,25 0,-25 0,0 0,0 0,25 0,-25 0,25 0,-25 0,25 0,-25 0,0 0,24 0,-24 0,25 0,-25 0,25 0,-25 0,0 0,25 0,-25 0,25 0,-25 0,24 0,-24 0,25 0,0 0,-25 0,25 0,0 0,-1 0,1 0,0 0,0 0,49 0,-74 0,25 0,25 0,-50 0,24 0,-24 0,0 0,25 0,0 0,-25 0,25 0,0 0,-25 0,25 0,-25 0,24 0,1 0,0 0,25 0,-50 0,24 0,1 0,-25 0,25 0,0 0,-25 0,25 0,-25 0,0 0,24 0,-24 0,25 0,-25 0,25 0,-25 0,25 0,-25 0,0 0,25 0,-25 0,24 0,-24 0,25 0,-25 0,25 0,0 0,-25 0,25 0,-25 0,24 0,-24 0,25 0,0 0,-25 0,25 0,-25 0,25 0,-25 0,24 0,1 0,-25 0,25 0,-25 0,25 0,-25 0,25 0,-1 0,-24 0,25 0,-25 0,25 0,-25 0,25 0,0 0,-25 0,24 0,-24 0,25 0,-25 0,25 0,-25 0,0 0,25 0,-25 0,25 0,-25 0,24 0,-24 0,25 0,0 0,-25 0,25 0,-25 0,25 0,-25 0,0 0,0 0,25 0,-25 0,24 0,-24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7:25:33.492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4BC94713-EA85-47FA-A17D-70A8ED131427}" emma:medium="tactile" emma:mode="ink">
          <msink:context xmlns:msink="http://schemas.microsoft.com/ink/2010/main" type="writingRegion" rotatedBoundingBox="25659,5044 25993,18303 23431,18367 23097,5109"/>
        </emma:interpretation>
      </emma:emma>
    </inkml:annotationXML>
    <inkml:traceGroup>
      <inkml:annotationXML>
        <emma:emma xmlns:emma="http://www.w3.org/2003/04/emma" version="1.0">
          <emma:interpretation id="{EDFA4171-E317-43CF-B744-15774BF0F199}" emma:medium="tactile" emma:mode="ink">
            <msink:context xmlns:msink="http://schemas.microsoft.com/ink/2010/main" type="paragraph" rotatedBoundingBox="25659,5044 25993,18303 23431,18367 23097,510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4EDAF30-0AD8-49BE-97C9-9CB25633F3A4}" emma:medium="tactile" emma:mode="ink">
              <msink:context xmlns:msink="http://schemas.microsoft.com/ink/2010/main" type="line" rotatedBoundingBox="25659,5044 25993,18303 23431,18367 23097,5109"/>
            </emma:interpretation>
          </emma:emma>
        </inkml:annotationXML>
        <inkml:traceGroup>
          <inkml:annotationXML>
            <emma:emma xmlns:emma="http://www.w3.org/2003/04/emma" version="1.0">
              <emma:interpretation id="{7209B75F-4BD6-40F7-B2F6-1482DCC28802}" emma:medium="tactile" emma:mode="ink">
                <msink:context xmlns:msink="http://schemas.microsoft.com/ink/2010/main" type="inkWord" rotatedBoundingBox="25405,5051 25464,7382 23840,7423 23782,5091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640 503 0,'0'0'16,"0"0"0,0 0-16,0 0 15,0 0 1,0 0-16,0 0 15,0 0-15,0 0 16,37 221 0,0-74-16,-37-37 15,37 1 1,-1-1-16,-36 1 16,0-75-1,0 38-15,0-37 16,0 0-1,0-1-15</inkml:trace>
          <inkml:trace contextRef="#ctx0" brushRef="#br0" timeOffset="859.4168">1192 2270 0,'0'0'15,"0"0"-15,0 0 16,0 0 0,0 0-16,-147 36 15,73-36 1,1 0-16,-1 0 15,-36-36 1,-1 36-16,1-37 16,36 0-1,1 0-15,-1-36 16,37-1 0,-36-36-16,73-1 15,-74 1 1,74-1-16,-37 1 15,0-1 1,37 1-16,0-74 16,0 37-1,37 36-15,0 1 16,-37-1-16,37 1 16,0 36-1,36-36-15,-36 36 16,0 1-1,0 36-15,-1-37 16,1 74 0,0 0-16,0-37 15,36 37 1,1 37-16,0-37 16,-1 37-1,1 0-15,0-37 16,-1 37-1,1-1-15,-1 1 16,-36 37 0,37-37-16,-1 36 15,-36 38 1,0-38-16,37 75 16,-1-1-16,-36 0 15,0 0 1,-37 1-16,0-38 15,0 0 1,0 1-16,-37-1 16,37 1-1,-37-38-15,37-36 16,-36 0 0,-1 37-16,0-74 15,-37 73 1,-147 1-16</inkml:trace>
        </inkml:traceGroup>
        <inkml:traceGroup>
          <inkml:annotationXML>
            <emma:emma xmlns:emma="http://www.w3.org/2003/04/emma" version="1.0">
              <emma:interpretation id="{55DB0031-822E-4016-85C5-6B3C2D591D41}" emma:medium="tactile" emma:mode="ink">
                <msink:context xmlns:msink="http://schemas.microsoft.com/ink/2010/main" type="inkWord" rotatedBoundingBox="25748,8581 25896,14439 23334,14504 23186,8646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3093.895">677 5767 0,'0'0'16,"0"0"-16,0 0 16,0 0-1,0 0-15,0 0 16,0 0 0,-147 0-16,73-74 15,-36 0 1,73 1-16,-37-38 15,1 1 1,-1 0-16,0-1 16,74 1-16,-37-1 15,37 1 1,-36-37-16,36 73 16,0-36-1,36-1-15,-36 1 16,37-1-1,-37 38-15,74-38 16,-37 38 0,0-1-16,36 0 15,1 37 1,-37 1-16,36-1 16,1 0-1,36 37-15,1-37 16,-38 37-1,38 0-15,36 0 16,-73 0 0,36 37-16,0-37 15,1 74 1,-1-1-16,1 1 16,-38 0-16,1-38 15,-37 38 1,0 36-16,36 38 15,-73-38 1,0 37-16,0 37 16,-37 0-1,-36 0-15,-1 37 16,-36-37 0,-1-73-16,-36 36 15,-111 0 1</inkml:trace>
          <inkml:trace contextRef="#ctx0" brushRef="#br0" timeOffset="2250.1047">1376 3816 0,'0'0'16,"0"0"-16,0 0 15,0 0 1,0 0-16,0 0 16,0 0-1,0 0-15,0 0 16,0 0-16,0 0 15,-147 110 1,73-110-16,1 37 16,-1-37-1,37 0-15,-36 0 16,36 0 0,0 0-16,0 0 15,1-37 1,-1 0-16,0 1 15,0-38 1,37 74-16,-37-37 16,37 37-1,0-37-15,0 37 16,0 0 0,0 0-16,0 0 15,0 0-15,0 37 16,-37 0-1,37 37-15,0-1 16,0 38 0,0-1-16,0 0 15,0 1 1,0-1-16,0 1 16,0-74-1,0 36-15,37-36 16,0 73-1,110 38-15</inkml:trace>
          <inkml:trace contextRef="#ctx0" brushRef="#br0" timeOffset="5109.6113">971 9153 0,'0'0'16,"0"0"-16,0 0 15,0 0 1,0 0-16,0 0 16,-147 0-1,74-36-15,-38-1 16,-36 0-16,0 0 15,-37-73 1,36 36-16,38-36 16,-37-1-1,36-36-15,38 0 16,36 36 0,0 1-16,37 36 15,0-73 1,0 0-16,37-1 15,36-36 1,75-36-16,-1 72 16,-37 1-1,1 73-15,-74 38 16,36-1 0,1 37-16,73-37 15,0 37 1,-36 0-16,-1 0 15,1 37 1,-1-37-16,0 73 16,1 1-16,36 0 15,-36 36 1,-1 1-16,0 36 16,1 0-1,-38-37-15,-36 1 16,0-1-1,0 1-15,-37-1 16,0-36 0,0 73-16,-37 0 15,0 1 1,-73-1-16,-1 0 16,-36 0-1,-74 37-15,-110 37 16</inkml:trace>
          <inkml:trace contextRef="#ctx0" brushRef="#br0" timeOffset="4406.4565">1634 7607 0,'0'0'16,"0"0"-16,0 0 16,0 0-16,0 0 15,0 0 1,0 0-16,0 0 16,0 0-1,0 0-15,0 0 16,0 0-1,0 0-15,-147 0 16,73 0 0,37-37-16,-36 37 15,-1-36 1,37-1-16,0 0 16,37 37-1,0-37-15,-36 0 16,36 1-1,0-1-15,-37 37 16,37-37 0,0 0-16,0 37 15,0 0 1,0 0-16,0 0 16,-37 0-16,37-37 15,-37 37 1,0 0-16,1 0 15,-38 0 1,37-36-16,-36 36 16,36-37-1,0 37-15,37-37 16,-37 37 0,37 0-16,0 0 15,0 0 1,0 0-16,0 0 15,0 37 1,0-37-16,0 37 16,0-37-1,0 73-15,0-36 16,0 37 0,0-38-16,0 38 15,0 0-15,0 36 16,-37 74-1,0 74-15</inkml:trace>
        </inkml:traceGroup>
        <inkml:traceGroup>
          <inkml:annotationXML>
            <emma:emma xmlns:emma="http://www.w3.org/2003/04/emma" version="1.0">
              <emma:interpretation id="{1C65B46C-818C-443F-BA20-592D3C68FFC3}" emma:medium="tactile" emma:mode="ink">
                <msink:context xmlns:msink="http://schemas.microsoft.com/ink/2010/main" type="inkWord" rotatedBoundingBox="25861,15664 25928,18304 23802,18358 23736,15718"/>
              </emma:interpretation>
              <emma:one-of disjunction-type="recognition" id="oneOf2">
                <emma:interpretation id="interp2" emma:lang="" emma:confidence="0">
                  <emma:literal>D</emma:literal>
                </emma:interpretation>
                <emma:interpretation id="interp3" emma:lang="" emma:confidence="0">
                  <emma:literal>P</emma:literal>
                </emma:interpretation>
                <emma:interpretation id="interp4" emma:lang="" emma:confidence="0">
                  <emma:literal>•</emma:literal>
                </emma:interpretation>
                <emma:interpretation id="interp5" emma:lang="" emma:confidence="0">
                  <emma:literal>$</emma:literal>
                </emma:interpretation>
                <emma:interpretation id="interp6" emma:lang="" emma:confidence="0">
                  <emma:literal>p</emma:literal>
                </emma:interpretation>
              </emma:one-of>
            </emma:emma>
          </inkml:annotationXML>
          <inkml:trace contextRef="#ctx0" brushRef="#br0" timeOffset="7531.6013">1082 13239 0,'0'0'0,"0"0"15,0 0 1,0 0-16,-147 0 15,36-36 1,-73-1-16,37-74 16,0 1-1,36-37-15,1 36 16,36 1 0,37-1-16,0-36 15,37 0 1,0 37-16,0-1 15,37-36-15,37 0 16,36-37 0,1 36-16,-1 1 15,1 37 1,-1-1-16,1 1 16,-1 73-1,0-37-15,-36 37 16,0 1-1,-1-1-15,1 37 16,36 0 0,-73-37-16,37 37 15,-1 0 1,1 0-16,-37 0 16,0 37-1,-1-37-15,1 37 16,37-1-1,-1 38-15,-36 73 16,37 1 0,-37-1-16,-37 37 15,0-37-15,0 74 16,-37-37 0,-37 0-16,1-37 15,-1 1 1,-36-1-16,-1 0 15,-73 0 1,0-36-16,-74-1 16,111-110-1</inkml:trace>
          <inkml:trace contextRef="#ctx0" brushRef="#br0" timeOffset="6328.4184">1524 11031 0,'0'0'16,"0"0"0,0 0-16,0 0 15,0 0 1,0 0-16,0 0 15,0 0 1,0 0-16,0 0 16,0 0-1,0 0-15,0 0 16,0 0 0,0 0-16,0 0 15,0 0 1,0 0-16,0 0 15,0 0-15,0 0 16,0 0 0,-111 147-16,111-110 15,-37 0 1,0 36-16,1-36 16,-38 0-1,0 37-15,1-38 16,-1 1-1,1-37-15,36 37 16,-37 0 0,37 0-16,37-37 15,-36 36 1,36-36-16,0 0 16,0 37-1,0 0-15,36-37 16,1 37-1,37 0-15,-1-37 16,1 0 0,0 0-16,-1 0 15,1 36-15,-37-36 16,-1 0 0</inkml:trace>
        </inkml:traceGroup>
      </inkml:traceGroup>
    </inkml:traceGroup>
  </inkml:traceGroup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7:32:10.411"/>
    </inkml:context>
    <inkml:brush xml:id="br0">
      <inkml:brushProperty name="width" value="0.13333" units="cm"/>
      <inkml:brushProperty name="height" value="0.13333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A032F737-9F45-413A-BFE9-DA5A12529920}" emma:medium="tactile" emma:mode="ink">
          <msink:context xmlns:msink="http://schemas.microsoft.com/ink/2010/main" type="writingRegion" rotatedBoundingBox="14158,3832 19602,16362 15835,17999 10390,5469"/>
        </emma:interpretation>
      </emma:emma>
    </inkml:annotationXML>
    <inkml:traceGroup>
      <inkml:annotationXML>
        <emma:emma xmlns:emma="http://www.w3.org/2003/04/emma" version="1.0">
          <emma:interpretation id="{26D39DAE-CA07-4231-B3DF-0E7121007D6A}" emma:medium="tactile" emma:mode="ink">
            <msink:context xmlns:msink="http://schemas.microsoft.com/ink/2010/main" type="paragraph" rotatedBoundingBox="14158,3832 19602,16362 15835,17999 10390,546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599C5B5-DDC9-49E9-B361-6C433154D1B2}" emma:medium="tactile" emma:mode="ink">
              <msink:context xmlns:msink="http://schemas.microsoft.com/ink/2010/main" type="line" rotatedBoundingBox="14158,3832 19602,16362 15835,17999 10390,5469"/>
            </emma:interpretation>
          </emma:emma>
        </inkml:annotationXML>
        <inkml:traceGroup>
          <inkml:annotationXML>
            <emma:emma xmlns:emma="http://www.w3.org/2003/04/emma" version="1.0">
              <emma:interpretation id="{4B30562E-BC6E-4699-917D-8A5A4C23F001}" emma:medium="tactile" emma:mode="ink">
                <msink:context xmlns:msink="http://schemas.microsoft.com/ink/2010/main" type="inkWord" rotatedBoundingBox="14158,3832 16556,9351 13086,10859 10687,5340"/>
              </emma:interpretation>
              <emma:one-of disjunction-type="recognition" id="oneOf0">
                <emma:interpretation id="interp0" emma:lang="" emma:confidence="0">
                  <emma:literal>☹</emma:literal>
                </emma:interpretation>
                <emma:interpretation id="interp1" emma:lang="" emma:confidence="0">
                  <emma:literal>•</emma:literal>
                </emma:interpretation>
                <emma:interpretation id="interp2" emma:lang="" emma:confidence="0">
                  <emma:literal>$</emma:literal>
                </emma:interpretation>
                <emma:interpretation id="interp3" emma:lang="" emma:confidence="0">
                  <emma:literal>G</emma:literal>
                </emma:interpretation>
                <emma:interpretation id="interp4" emma:lang="" emma:confidence="0">
                  <emma:literal>3</emma:literal>
                </emma:interpretation>
              </emma:one-of>
            </emma:emma>
          </inkml:annotationXML>
          <inkml:trace contextRef="#ctx0" brushRef="#br0">-4454-7988 0,'0'0'16,"0"0"-16,0 0 16,0 0-1,-147 0-15,73 37 16,1-37-1,-38 0-15,38 0 16,-111-37 0,-37 0-16,37-110 15,36-1 1,38 1-16,36 37 16,1-1-1,36-36-15,-37-258 16,74 147-1,74 148-15,0 0 16,146-222 0,38 111-16,37 37 15,-1 111-15,-147-1 16,37 37 0,0 1-16,37-1 15,74-74 1,-37 111-16,-111 0 15,-74 37 1,38 0-16,-38 0 16,38 36-1,-1 1-15,1 73 16,-111-36 0,0-1-16,0 74 15,-37 37 1,-37 184-16,-73-147 15,37-74 1,-111 37-16,37 36 16,-368 516-1</inkml:trace>
          <inkml:trace contextRef="#ctx0" brushRef="#br0" timeOffset="-609.402">-4270-10234 0,'0'0'15,"0"0"-15,0 0 16,0 0 0,0 0-16,0 0 15,0 0 1,0 0-16,-257 0 16,183 37-1,0 37-15,1-38 16,-1 38-1,37 0-15,0-1 16,37 1 0,0-37-16,0 73 15,37-36 1,-37 73-16,37-36 16,0-38-1,-37-36-15,0 0 16,-37 36-16,0 1 15,-36 0 1,-1-1-16,0 1 16,38 0-1,-38-1-15,74-36 16,0 37 0,0-38-16,0 1 15,37 37 1,73-1-16,1-36 15,36 0 1,0 0-16,-36 0 16,-1-37-1,-73 37-15</inkml:trace>
          <inkml:trace contextRef="#ctx0" brushRef="#br0" timeOffset="-1500.0718">-3460-4675 0,'0'0'15,"0"0"-15,0 0 16,0 0-16,0 0 15,0 0 1,0 0 0,-147-37-16,36 0 15,-36 0 1,-37-36-16,0-1 16,37-36-1,-37-1-15,73-73 16,1 0-1,36 37-15,37 0 16,37 73 0,37-110-16,0 0 15,37-37-15,-1 74 16,75-37 0,-1 36-16,-37 1 15,38 0 1,36 37-16,36-1 15,-72 74 1,36 0-16,0 37 16,0 0-16,-74 0 15,1 74 1,73-74-16,-74 111 16,1-1-1,36 0 1,-37 1-16,-36 36 15,36-36 1,-73 36-16,0 0 16,0 0-1,-37 37-15,-37 0 16,-37 37 0,1-37-16,-38 0 15,1-73-15,-1-1 16,-36-36-1,-74 73-15,37-73 16,74-37 0,36-1-16,-257 112 15</inkml:trace>
        </inkml:traceGroup>
        <inkml:traceGroup>
          <inkml:annotationXML>
            <emma:emma xmlns:emma="http://www.w3.org/2003/04/emma" version="1.0">
              <emma:interpretation id="{E212A2ED-59B0-4349-90C9-CABBECF43BCF}" emma:medium="tactile" emma:mode="ink">
                <msink:context xmlns:msink="http://schemas.microsoft.com/ink/2010/main" type="inkWord" rotatedBoundingBox="14455,7900 15026,9214 13362,9937 12791,8624"/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-2238.7145">-2540-6442 0,'0'0'16,"0"0"-16,0 0 16,0 0-16,0 0 15,0 0 1,0 0-16,0 0 15,-184 184 1,111-184-16,-1 74 16,37-74-1,1 0-15,-1 0 16,-37-37 0,0 0-16,38 0 15,-38-37 1,37 1-16,0-1 15,1 1 1,36 36-16,0 0 16,0 0-1,0 37-15,0 0 16,0 0-16,0 0 16,0 0-1,0 0-15,0 0 16,-37 37-1,0 0-15,0 0 16,0-37 0,-73 36-16,73-36 15,-37 0 1,1-36-16,-1-1 16,1 0-16,36 0 15,0 37 1,37-37-16,0 37 15,0 0 1,0 0-16,0 0 16,0 37-16,0 0 31,37 73-31,0 1 16,-1-1-1,1 74-15,-37-73 16,37-38-16,-37 75 15,0-38 1,0 1-16,0-38 16,-37 38-1,-73 109-15</inkml:trace>
        </inkml:traceGroup>
        <inkml:traceGroup>
          <inkml:annotationXML>
            <emma:emma xmlns:emma="http://www.w3.org/2003/04/emma" version="1.0">
              <emma:interpretation id="{BD7E17A5-43E2-466D-A37F-E38B0C2EC5F7}" emma:medium="tactile" emma:mode="ink">
                <msink:context xmlns:msink="http://schemas.microsoft.com/ink/2010/main" type="inkWord" rotatedBoundingBox="16338,10626 17369,12999 14251,14354 13220,11981"/>
              </emma:interpretation>
              <emma:one-of disjunction-type="recognition" id="oneOf2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-3264.3257">-1987-1252 0,'0'0'0,"0"0"16,0 0-1,0 0-15,-148 0 16,112 0 0,-75 0-16,-36 37 15,-37-74 1,73 37-16,-36-37 15,0 1 1,0-38-16,-1-73 16,38 0-1,0 36-15,73 1 16,0-38 0,37 1-16,0-147 15,74 110-15,-1 0 16,38 73-1,-1-36-15,74-37 16,37-37 0,0 37-16,-74 37 15,37 73 1,-37 37-16,37-36 16,-36 36-1,146-37-15,-220 74 16,36 37-1,-73 0-15,73 0 16,1-1 0,-1 75-16,74-1 15,-36 38 1,-112-1-16,1 37 16,37-74-1,-37 1-15,-37 36 16,0-73-16,0 36 15,0-36 1,0 36-16,-37-36 16,37 36-1,-37-36-15,-37 36 16,1 1 0,-38-38-16,1 38 15,36-75 1,1 38-16,-38-74 15,38 37 1,-1 0-16,-73 0 16</inkml:trace>
          <inkml:trace contextRef="#ctx0" brushRef="#br0" timeOffset="-4092.4895">-1288-3350 0,'0'0'16,"0"0"-16,0 0 15,0 0 1,0 0-16,0 0 15,0 0 1,-37 184-16,0-110 16,-36 73-1,-1-73-15,-36 36 16,-1-36 0,38-38-16,-1-36 15,37 0 1,-36 0-16,36 0 15,0 0 1,0-36-16,0-1 16,1 37-1,-1-37-15,37 0 16,0 0 0,-37 1-16,37-1 15,0 37 1,0-37-16,0 37 15,0 0-15,0 0 16,0 0 0,0 0-16,0 0 15,37 0 1,-37 74-16,37-38 16,-1 75-1,-36-38-15,37 38 16,0-1-1,-37-36-15,37 36 16,-37-36 0,0-37-16,37 0 15,-37 36 1,0-36-16,0 0 16</inkml:trace>
        </inkml:traceGroup>
        <inkml:traceGroup>
          <inkml:annotationXML>
            <emma:emma xmlns:emma="http://www.w3.org/2003/04/emma" version="1.0">
              <emma:interpretation id="{BFAAC32B-AE14-431C-8219-E1AB68E0E587}" emma:medium="tactile" emma:mode="ink">
                <msink:context xmlns:msink="http://schemas.microsoft.com/ink/2010/main" type="inkWord" rotatedBoundingBox="18023,14397 18992,16627 16223,17830 15254,15600"/>
              </emma:interpretation>
              <emma:one-of disjunction-type="recognition" id="oneOf3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-6545.7287">148 0 0,'0'0'0,"0"0"16,0 0-1,0 0-15,0 0 16,0 0 0,0 0-16,0 0 15,-37 184 1,0-37-16,37 0 15,0-36 1,0 36-16,-37 0 16,37-36-1,0-38-15,0 1 16,-37 0 0,37-1-16,0-36 15,0 0 1,0 37-16,0-38 15,0 1-15</inkml:trace>
          <inkml:trace contextRef="#ctx0" brushRef="#br0" timeOffset="-5498.8069">295 1877 0,'0'0'16,"0"0"0,0 0-16,0 0 15,0 0 1,0 0-16,0 0 15,-184 148 1,73-75-16,1 1 16,0-37-1,-74 36-15,-1-73 16,38 0 0,37 0-16,-37-37 15,-1-36 1,1-38-16,37 38 15,36-38 1,37 1-16,0-1 16,1-36-1,72 0-15,-72-111 16,72 111-16,38 0 16,0 73-1,36-73-15,0 0 16,75-74-1,-38 73-15,0 1 16,0 37 0,1 36-16,-38 74 15,-73-37 1,73 1-16,1-1 16,-38 0-1,-36 37-15,0 0 16,36 0-1,1 0-15,0 37 16,36 0 0,1-1-16,-1 1 15,0 74 1,1-1-16,-1-36 16,-36 36-1,-37 1-15,0-38 16,-37 1-16,36 36 15,-36 1 1,0-1-16,0 1 16,-36 36-1,-1-37-15,-37 1 16,37 36 0,-36-73-16,-1 73 15,0-74 1,1 1-16,-38 0 15,38-1 1,-1 1-16,-36-37 16,-74 73-1,-111 74-15</inkml:trace>
        </inkml:traceGroup>
      </inkml:traceGroup>
    </inkml:traceGroup>
  </inkml:traceGroup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7:48:34.340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FB819ECB-3350-44C0-A4F5-7744D1B18E4C}" emma:medium="tactile" emma:mode="ink">
          <msink:context xmlns:msink="http://schemas.microsoft.com/ink/2010/main" type="inkDrawing" rotatedBoundingBox="15932,8335 19320,8154 19327,8284 15939,8466" shapeName="Other"/>
        </emma:interpretation>
      </emma:emma>
    </inkml:annotationXML>
    <inkml:trace contextRef="#ctx0" brushRef="#br0">3386 0 0,'0'0'0,"0"0"15,0 0 1,0 0-16,0 0 16,0 0-16,0 0 15,0 0 1,0 0-16,0 0 16,0 0-1,0 0-15,0 0 16,-184 0-1,37 0-15,-74 0 16,-73 36 0,36-36-16,74 0 15,-111 0 1,1 0-16,36 0 16,1 0-1,-1 37-15,74 0 16,37-37-1,36 0-15,1 37 16,36-37 0,37 37-16,37-37 15,-37 0 1,37 0-16,0 0 16,-36 0-16,36 36 15</inkml:trace>
  </inkml:traceGroup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7:48:35.028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C4A8F273-E912-4D22-83A9-11A83F568BA7}" emma:medium="tactile" emma:mode="ink">
          <msink:context xmlns:msink="http://schemas.microsoft.com/ink/2010/main" type="inkDrawing" rotatedBoundingBox="10527,8521 14761,8540 14760,8633 10527,8614" shapeName="Other"/>
        </emma:interpretation>
      </emma:emma>
    </inkml:annotationXML>
    <inkml:trace contextRef="#ctx0" brushRef="#br0">4234 75 0,'0'0'16,"0"0"-16,0 0 16,0 0-1,0 0-15,-184-74 16,-74 74-1,-110 37-15,-37-37 16,-74 37 0,74-74-16,37 37 15,147 0-15,-36 0 16,36 0 0,-37-37-16,37 37 15,37 0 1,37 0-16,37 0 15,73 0 1,37 37-16,-111 0 16</inkml:trace>
  </inkml:traceGroup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3:37.196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79EEF03F-6E7C-4B86-A1A6-F379FF5FFFBD}" emma:medium="tactile" emma:mode="ink">
          <msink:context xmlns:msink="http://schemas.microsoft.com/ink/2010/main" type="inkDrawing" rotatedBoundingBox="3202,2260 9276,2475 9272,2600 3198,2386" semanticType="underline" shapeName="Other">
            <msink:sourceLink direction="with" ref="{0AE4058F-2D6C-4E64-A1D1-6C34613F7703}"/>
          </msink:context>
        </emma:interpretation>
      </emma:emma>
    </inkml:annotationXML>
    <inkml:trace contextRef="#ctx0" brushRef="#br0">6074 226 0,'0'0'16,"0"0"0,0 0-16,0 0 15,0 0 1,0 0-16,0 0 16,0 0-1,0 0-15,0 0 16,0 0-1,0 0-15,0 0 16,0 0 0,0 0-16,0 0 15,-148 0 1,38-37-16,0 37 16,-38 0-16,-73 0 15,-73 0 1,110 0-16,73 0 15,-36 0 1,-37 0-16,-110 0 16,110 0-1,73 0-15,1 0 16,-37 0 0,-1 0-16,1 0 15,0 0 1,36 0-16,38 0 15,-38 0 1,38 0-16,-38 0 16,-36 0-1,73 0-15,-110 0 16,74-37 0,-1 37-16,1 0 15,110 0-15,-74 0 16,38 0-1,-38-37-15,0 37 16,-36 0 0,-37-36-16,36 36 15,1-37 1,36 37-16,1 0 16,36 0-1,-37 0-15,0 0 16,1 0-1,-1 0-15,1 0 16,-111 0 0,73-37-16,37 37 15,38 0 1,-38 0-16,-73 0 16</inkml:trace>
  </inkml:traceGroup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3:40.216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814BCA5C-F31F-4F72-90A7-4A7BB3FC56EE}" emma:medium="tactile" emma:mode="ink">
          <msink:context xmlns:msink="http://schemas.microsoft.com/ink/2010/main" type="inkDrawing" rotatedBoundingBox="9791,405 9806,405 9806,420 9791,420" shapeName="Other">
            <msink:destinationLink direction="with" ref="{B5AECFE5-34A8-4939-992B-48758ABC2FF1}"/>
          </msink:context>
        </emma:interpretation>
      </emma:emma>
    </inkml:annotationXML>
    <inkml:trace contextRef="#ctx0" brushRef="#br0">0 0 0,'0'0'0,"0"0"16,0 0-16,0 0 16,0 0-1</inkml:trace>
  </inkml:traceGroup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3:39.853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B5AECFE5-34A8-4939-992B-48758ABC2FF1}" emma:medium="tactile" emma:mode="ink">
          <msink:context xmlns:msink="http://schemas.microsoft.com/ink/2010/main" type="inkDrawing" rotatedBoundingBox="7623,1696 10664,804 10794,1248 7752,2139" semanticType="callout" shapeName="Other">
            <msink:sourceLink direction="with" ref="{814BCA5C-F31F-4F72-90A7-4A7BB3FC56EE}"/>
            <msink:sourceLink direction="with" ref="{D877AC99-9E88-4BB5-9827-03AC80227C93}"/>
          </msink:context>
        </emma:interpretation>
      </emma:emma>
    </inkml:annotationXML>
    <inkml:trace contextRef="#ctx0" brushRef="#br0">1656 560 0,'0'0'16,"0"0"-16,0 0 15,0 0 1,0 0-16,0 0 16,0 0-1,0 0-15,0 0 16,0 0-1,0 0-15,0 0 16,0 0 0,-37-148-16,37 112 15,37-38 1,0 37-16,0 0 16,0-36-1,36 73-15,1-74 16,36 74-1,1-37-15,-38 37 16,1-37 0,36 37-16,-36 0 15,0 0-15,36 37 16,-36 0 0,36 0-16,-36 0 15,-37-37 1,-1 37-16,1-37 15,-37 0 1,0 0-16,37 0 16,-37 0-1,0 36-15,-37-36 16,0 0 0,-36 37-16,-111 0 15,-74 37 1,37-38-16,0 1 15,-36 37 1,-38-37-16,111-1 16,0 38-1,-37-37-15,74 37 16,-37-38 0,37 38-16,73-37 15,-37 0-15,-109 36 16</inkml:trace>
  </inkml:traceGroup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3:41.679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3D289F87-295D-41AB-AF79-0CCA143E662C}" emma:medium="tactile" emma:mode="ink">
          <msink:context xmlns:msink="http://schemas.microsoft.com/ink/2010/main" type="inkDrawing" rotatedBoundingBox="4137,1764 7214,789 7418,1433 4341,2408" semanticType="enclosure" shapeName="Other"/>
        </emma:interpretation>
      </emma:emma>
    </inkml:annotationXML>
    <inkml:trace contextRef="#ctx0" brushRef="#br0">1332 497 0,'0'0'15,"0"0"1,0 0-16,0 0 16,0 0-1,74-147-15,-38 110 16,38-36 0,36-1-16,74 37 15,37-36-15,-37 36 16,37 37-1,-147-37-15,36 74 16,74-37 0,-36 0-16,-38 37 15,-73-37 1,0 36-16,-1-36 16,-36 0-1,0 0-15,0 0 16,0 0-1,0 0-15,-110 37 16,36 0 0,-110 0-16,0 0 15,0-1 1,37 1-16,0 0 16,0 0-1,-1 0-15,1-1 16,37 1-16,-1 0 15,1 37 1,-1-37-16,38 36 16,-1 1-1,37-37-15,-36 36 16,-1-36 0,0 37-16,38-74 15,-38 36 1,0 1-16,1-37 15,36 0 1,-74 0-16,1 0 16,73 0-1,0-37-15,-36 1 16,36-1 0,0 0-16,0-37 15,1 38 1,-1-1-16,37 0 15,0 0 1,37 37-16,-1-73 16,75-1-16,-1 0 15,111 1 1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40:03.477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F1C4D729-8C06-41C8-B41E-747B003904F0}" emma:medium="tactile" emma:mode="ink">
          <msink:context xmlns:msink="http://schemas.microsoft.com/ink/2010/main" type="inkDrawing" rotatedBoundingBox="20502,11136 24442,9018 24998,10054 21059,12171" semanticType="callout" shapeName="Other">
            <msink:sourceLink direction="with" ref="{5FC8496E-FDE0-4321-9D1F-AFF855F0163C}"/>
            <msink:sourceLink direction="with" ref="{F84BECF9-DA0F-41CB-B068-B46CCCF44FE9}"/>
          </msink:context>
        </emma:interpretation>
      </emma:emma>
    </inkml:annotationXML>
    <inkml:trace contextRef="#ctx0" brushRef="#br0">3534 0 0,'0'0'16,"0"0"0,0 0-16,0 0 15,0 0 1,0 0-16,0 0 15,0 0 1,0 0-16,0 184 16,0-37-1,0 0-15,37-36 16,-37-38-16,0 1 16,-37-1-1,37 1-15,0-37 16,0 0-1,0-1-15,-37-36 16,37 0 0,0 0-16,-37 37 15,37-37 1,0 0-16,-36 0 16,-1 0-1,37 0-15,-37 0 16,0 37-1,0-37-15,1 74 16,-1-1 0,-37 1-16,37 0 15,-36 36 1,36-36-16,-37-38 16,37 38-1,1-74-15,-1 37 16,37 0-16,0-37 15,-37 0 1,37 0-16,-37 0 16,37 0-1,-37 0-15,37-37 16,-36 0 0,-1-37-16,0 1 15,37 36 1,-37 0-16,0-36 15,1 36 1,-1 0-16,0 0 16,0 0-1,0 37-15,-36 0 16,-1 0 0,-36 37-16,-38 37 15,1-1 1,-37 38-16,37 36 15,0-73-15,-74 110 16,73 0 0,1-74-16,0 38 15,0-38 1,36 0-16,38-73 16,-75 110-1,38-73-15,73-37 16</inkml:trace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3:43.382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0AE4058F-2D6C-4E64-A1D1-6C34613F7703}" emma:medium="tactile" emma:mode="ink">
          <msink:context xmlns:msink="http://schemas.microsoft.com/ink/2010/main" type="writingRegion" rotatedBoundingBox="9118,4734 5145,4451 5321,1972 9295,2254">
            <msink:destinationLink direction="with" ref="{79EEF03F-6E7C-4B86-A1A6-F379FF5FFFBD}"/>
          </msink:context>
        </emma:interpretation>
      </emma:emma>
    </inkml:annotationXML>
    <inkml:traceGroup>
      <inkml:annotationXML>
        <emma:emma xmlns:emma="http://www.w3.org/2003/04/emma" version="1.0">
          <emma:interpretation id="{E5D90E42-BA30-4C3B-A77D-9FC85B8DD2F2}" emma:medium="tactile" emma:mode="ink">
            <msink:context xmlns:msink="http://schemas.microsoft.com/ink/2010/main" type="paragraph" rotatedBoundingBox="9118,4734 5145,4451 5321,1972 9295,225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74C7DBC-D0CB-43DE-84EE-4F28C4DEAE36}" emma:medium="tactile" emma:mode="ink">
              <msink:context xmlns:msink="http://schemas.microsoft.com/ink/2010/main" type="line" rotatedBoundingBox="9118,4734 5145,4451 5321,1972 9295,2254"/>
            </emma:interpretation>
          </emma:emma>
        </inkml:annotationXML>
        <inkml:traceGroup>
          <inkml:annotationXML>
            <emma:emma xmlns:emma="http://www.w3.org/2003/04/emma" version="1.0">
              <emma:interpretation id="{D877AC99-9E88-4BB5-9827-03AC80227C93}" emma:medium="tactile" emma:mode="ink">
                <msink:context xmlns:msink="http://schemas.microsoft.com/ink/2010/main" type="inkWord" rotatedBoundingBox="9118,4734 5145,4451 5321,1972 9295,2254">
                  <msink:destinationLink direction="with" ref="{3B4C1126-399B-4CDD-916C-E2396E0E8E9F}"/>
                  <msink:destinationLink direction="with" ref="{B5AECFE5-34A8-4939-992B-48758ABC2FF1}"/>
                  <msink:destinationLink direction="with" ref="{72A1EA0F-6EE9-418A-88BF-27B72C30AC4E}"/>
                </msink:context>
              </emma:interpretation>
              <emma:one-of disjunction-type="recognition" id="oneOf0">
                <emma:interpretation id="interp0" emma:lang="" emma:confidence="0">
                  <emma:literal>32-7</emma:literal>
                </emma:interpretation>
                <emma:interpretation id="interp1" emma:lang="" emma:confidence="0">
                  <emma:literal>•-7</emma:literal>
                </emma:interpretation>
                <emma:interpretation id="interp2" emma:lang="" emma:confidence="0">
                  <emma:literal>3-17</emma:literal>
                </emma:interpretation>
                <emma:interpretation id="interp3" emma:lang="" emma:confidence="0">
                  <emma:literal>3-27</emma:literal>
                </emma:interpretation>
                <emma:interpretation id="interp4" emma:lang="" emma:confidence="0">
                  <emma:literal>37-7</emma:literal>
                </emma:interpretation>
              </emma:one-of>
            </emma:emma>
          </inkml:annotationXML>
          <inkml:trace contextRef="#ctx0" brushRef="#br0">1105 232 0,'0'0'15,"0"0"-15,0 0 16,0 0 0,0 0-16,0 0 15,0 0 1,0 0-16,0 0 16,0 0-16,0 0 15,0 0 1,0 0-16,0 0 15,-37-147 1,74 147-16,-37-37 16,37 37-1,-37 0-15,0 0 16,36-37 0,38 37-16,-74 0 15,37 0 1,0 0-16,-37 0 15,36 37 1,-36-37-16,37 37 16,-37 0-1,-37 0-15,-73 36 16,0 38 0,-38-38-16,-36 1 15,0-37 1,-73 36-16,72 1 15,1-74-15</inkml:trace>
          <inkml:trace contextRef="#ctx0" brushRef="#br0" timeOffset="390.6433">-147 48 0,'0'0'16,"0"0"-16,0 0 15,0 0-15,0 0 16,0 0 0,0 0-16,0 0 15,0 0 1,-147 111-16,110-75 15,0 38 1,-110-37-16,37 0 16,-148 36-1</inkml:trace>
          <inkml:trace contextRef="#ctx0" brushRef="#br0" timeOffset="953.1665">-1104 232 0,'0'0'15,"0"0"-15,0 0 16,0 0-1,0 0-15,0 0 16,0 0 0,0 0-16,0 0 15,0 0 1,0 0-16,0 0 16,-37-147-1,37 110-15,37 0 16,-37 1-1,37 36-15,-37-37 16,74 0 0,-74 37-16,36-37 15,1 37 1,-37 0-16,37 0 16,-37 0-16,37 37 15,-37-37 1,0 0-16,37 37 15,-37-37 1,-37 37-16,37-37 16,-74 73-1,1-36-15,-38 0 16,-110 36 0,-110-36-16</inkml:trace>
          <inkml:trace contextRef="#ctx0" brushRef="#br0" timeOffset="1312.5576">-2208-504 0,'0'0'0,"0"0"16,0 0-16,0 0 15,0 0 1,0 0-16,110 184 16,1-37-1,-38 1-15,-36-38 16,0-36-1,-37-38-15,0-36 16,0 37 0,-37 0-16,-37 37 15,-36-37 1,-74-1-16,-184-72 16</inkml:trace>
          <inkml:trace contextRef="#ctx0" brushRef="#br0" timeOffset="-1156.3088">-1214-1903 0,'0'0'16,"0"0"-16,0 0 15,0 0-15,0 0 16</inkml:trace>
        </inkml:traceGroup>
      </inkml:traceGroup>
    </inkml:traceGroup>
  </inkml:traceGroup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3:45.132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3B4C1126-399B-4CDD-916C-E2396E0E8E9F}" emma:medium="tactile" emma:mode="ink">
          <msink:context xmlns:msink="http://schemas.microsoft.com/ink/2010/main" type="inkDrawing" rotatedBoundingBox="846,5190 5154,3126 5565,3984 1257,6048" semanticType="callout" shapeName="Other">
            <msink:sourceLink direction="with" ref="{D877AC99-9E88-4BB5-9827-03AC80227C93}"/>
            <msink:sourceLink direction="with" ref="{7895081C-B740-4FCA-86B1-39E3D3B2D2BC}"/>
          </msink:context>
        </emma:interpretation>
      </emma:emma>
    </inkml:annotationXML>
    <inkml:trace contextRef="#ctx0" brushRef="#br0">4380 0 0,'0'0'0,"0"0"15,0 0 1,0 0-16,0 0 16,0 0-1,0 0-15,0 0 16,-220 221 0,109-74-16,1 0 15,-1 1 1,-110-1-16,37 37 15,111-37 1,-75-73-16,-109 183 16,-1-73-1,37-73-15,111-37 16,-37-38 0,-185 38-16,75 0 15,36-74-15,-111 0 16,112 0-1,-1 0-15,0-37 16,-184-37 0</inkml:trace>
  </inkml:traceGroup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3:40.736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72A1EA0F-6EE9-418A-88BF-27B72C30AC4E}" emma:medium="tactile" emma:mode="ink">
          <msink:context xmlns:msink="http://schemas.microsoft.com/ink/2010/main" type="inkDrawing" rotatedBoundingBox="7094,2162 8167,1065 8372,1266 7298,2362" semanticType="callout" shapeName="Other">
            <msink:sourceLink direction="with" ref="{D877AC99-9E88-4BB5-9827-03AC80227C93}"/>
          </msink:context>
        </emma:interpretation>
      </emma:emma>
    </inkml:annotationXML>
    <inkml:trace contextRef="#ctx0" brushRef="#br0">111-2529 0,'0'0'0,"0"0"16,0 0-1,0 0-15,0 0 16,0 0-1,0 0-15,0 0 16,73-147-16,-36 110 16,37 1-1,-37-1-15,0 37 32,-1-37-32,1 37 15,-37 0-15,37 0 16,-37 37-1,0-37-15,0 37 16,0-1 0,0 38-16,-37 0 15,-36 36 1,-38 0-16,1 1 16,-38-37-16,-36-1 15,-37 74 1,-36 1-16</inkml:trace>
  </inkml:traceGroup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4:07.133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4B10A4EA-1A91-4F84-A4C6-DFAE9CFD91F9}" emma:medium="tactile" emma:mode="ink">
          <msink:context xmlns:msink="http://schemas.microsoft.com/ink/2010/main" type="writingRegion" rotatedBoundingBox="4543,105 3629,4758 2707,4576 3621,-75"/>
        </emma:interpretation>
      </emma:emma>
    </inkml:annotationXML>
    <inkml:traceGroup>
      <inkml:annotationXML>
        <emma:emma xmlns:emma="http://www.w3.org/2003/04/emma" version="1.0">
          <emma:interpretation id="{71DFEBFA-F06E-4D4F-97C6-21DB1D5E1FC3}" emma:medium="tactile" emma:mode="ink">
            <msink:context xmlns:msink="http://schemas.microsoft.com/ink/2010/main" type="paragraph" rotatedBoundingBox="4543,105 3629,4758 2707,4576 3621,-7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AA3832D-4128-4AD9-9A08-C946BA44E05B}" emma:medium="tactile" emma:mode="ink">
              <msink:context xmlns:msink="http://schemas.microsoft.com/ink/2010/main" type="line" rotatedBoundingBox="4543,105 3629,4758 2707,4576 3621,-75"/>
            </emma:interpretation>
          </emma:emma>
        </inkml:annotationXML>
        <inkml:traceGroup>
          <inkml:annotationXML>
            <emma:emma xmlns:emma="http://www.w3.org/2003/04/emma" version="1.0">
              <emma:interpretation id="{28B5BDFA-FC45-4E65-AC6A-329D20FB5BC1}" emma:medium="tactile" emma:mode="ink">
                <msink:context xmlns:msink="http://schemas.microsoft.com/ink/2010/main" type="inkWord" rotatedBoundingBox="4512,99 4198,1698 3497,1561 3811,-38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74 1582 0,'0'0'0,"0"0"16,0 0-1,0 0-15,0 0 16,0 0 0,0 0-16,0 0 15,0 0 1,0 0-16,0 0 16,0 0-1,37-147-15,-37 37 16,36-1-1,-36 38-15,0-1 16,0 0 0,0 1-16,0-1 15,0-36 1,0-37-16,0 73 16,0 0-16,0 37 15,0 1 1,0 36-16,0-37 15,0 37 1,0-37-16,0 37 16,0 0-1,0 0-15,0-37 16,0 37 0,37 0-16,-37 0 15,0 0 1,0 0-16,37 37 15,0 0 1,-37 0-16,37-1 16,-1 1-1,1 0-15,0 0 16,0 0 0,0 0-16,0-1 15,36 1 1,-73 0-16,0-37 15,37 37-15,-37-37 16,37 0 0,-37 0-16,0 0 15,0 0 1,0-37-16,0 37 16,0-37-1,0-36-15,0-1 16,-37 0-1,0 37-15,37-36 16,0-1 0,0 1-16,-37 36 15,37 0 1,-36 0-16,36 0 16,-37 37-1,37-36-15,0 36 16,-37 0-1,0 0-15,37 0 16,-37 0 0,37 0-16,-37 36 15,1-36-15,36 37 16,-37-37 0,37 74-16,-37-37 15,0-1 1,0 1-16,1 0 15,-1 37 1,-37-38-16</inkml:trace>
        </inkml:traceGroup>
        <inkml:traceGroup>
          <inkml:annotationXML>
            <emma:emma xmlns:emma="http://www.w3.org/2003/04/emma" version="1.0">
              <emma:interpretation id="{7895081C-B740-4FCA-86B1-39E3D3B2D2BC}" emma:medium="tactile" emma:mode="ink">
                <msink:context xmlns:msink="http://schemas.microsoft.com/ink/2010/main" type="inkWord" rotatedBoundingBox="3913,3312 3629,4758 2707,4576 2991,3130">
                  <msink:destinationLink direction="with" ref="{3B4C1126-399B-4CDD-916C-E2396E0E8E9F}"/>
                </msink:context>
              </emma:interpretation>
              <emma:one-of disjunction-type="recognition" id="oneOf1">
                <emma:interpretation id="interp1" emma:lang="" emma:confidence="1">
                  <emma:literal>u</emma:literal>
                </emma:interpretation>
                <emma:interpretation id="interp2" emma:lang="" emma:confidence="0">
                  <emma:literal>w</emma:literal>
                </emma:interpretation>
                <emma:interpretation id="interp3" emma:lang="" emma:confidence="0">
                  <emma:literal>W</emma:literal>
                </emma:interpretation>
                <emma:interpretation id="interp4" emma:lang="" emma:confidence="0">
                  <emma:literal>U</emma:literal>
                </emma:interpretation>
                <emma:interpretation id="interp5" emma:lang="" emma:confidence="0">
                  <emma:literal>}</emma:literal>
                </emma:interpretation>
              </emma:one-of>
            </emma:emma>
          </inkml:annotationXML>
          <inkml:trace contextRef="#ctx0" brushRef="#br0" timeOffset="3450.7946">-552 3128 0,'0'0'16,"0"0"-1,0 0-15,0 0 16,0 0 0,0 0-16,0 0 15,0 0-15,0 0 16,0 0-1,0 0-15,0 0 16,0 0 0,0 0-16,0 0 15,0 0 1,0 0-16,0 0 16,37 147-1,-37-73-15,0-37 16,0 36-1,0-36-15,37 0 16,-37-37 0,0 37-16,0 0 15,0 0 1,0-1-16,0 1 16,36 0-1,-36 0-15,0 0 16,0-1-1,37 1-15,-37 0 16,0 0-16,0 0 16,37-1-1,-37 1-15,0 0 16,37 0 0,-37 0-16,0-37 15,0 37 1,0-37-16,0 0 15,0 36 1,0-36-16,0 0 16,0 0-1,0 0-15,0 0 16,0 0 0,0 0-16,37 0 15,-37 0-15,0 0 16,36-73-1,38 36-15,-37 0 16,37-37 0,-38 1-16,1 73 15,0-37 1,-37 0-16,37 37 16,-37-37-1,0 1-15,0 36 16,0 0-16,0 0 31,0-37-31,0 37 16,0 0-16,0 0 15,0 37 1,-74 36-16,37 1 16,1-1-1,-38 1-15,37-37 16,0 73-1,0-73-15,-36 37 16,36-1 0,0-36-16,0 37 15,37-74-15,-36 37 16,36-37 0,0 36-16,-37-36 15,37 0 1,0 0-16,-37-36 15,0-1 1,-36-37-16,36 37 16,0-36-16,0-1 15,0 1 1,0-1-16,1 37 31,-1 0-31</inkml:trace>
        </inkml:traceGroup>
      </inkml:traceGroup>
    </inkml:traceGroup>
  </inkml:traceGroup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6:09.389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9A012EE7-B788-4D8F-B2C5-5967A418393F}" emma:medium="tactile" emma:mode="ink">
          <msink:context xmlns:msink="http://schemas.microsoft.com/ink/2010/main" type="inkDrawing" rotatedBoundingBox="2060,7988 22799,8689 22784,9131 2046,8430" shapeName="Other"/>
        </emma:interpretation>
      </emma:emma>
    </inkml:annotationXML>
    <inkml:trace contextRef="#ctx0" brushRef="#br0">20725 1104 0,'0'0'0,"0"0"16,0 0-1,0 0-15,0 0 16,0 0 0,-185-37-16,38 1 15,-74 36-15,-73-37 16,-37 0 0,-1 0-16,1-36 15,-74 36 1,37-37-16,-37 37 15,-37 0 1,1 1-16,-1 36 16,0 0-1,-37 0-15,-36 0 16,37 0 0,-1 36-16,37-36 15,1 37 1,-1-37-16,0 37 15,-36 0 1,73-37-16,-74 37 16,37-74-1,-36 37-15,73-37 16,-74 37 0,1-37-16,36 37 15,0-73-15,37 73 16,37 0-1,-37 0-15,0-37 16,74 0 0,-74 37-16,0-37 15,0 37 1,74-37-16,73 37 16,-36 0-1,36-36-15,0-1 16,1 0-1,36 37-15,0 0 16,0-37 0,37 0-16,-74 1 15,38 36 1,35 0-16,-35-37 16,-38 0-1,74 37-15,37-37 16,-37 0-16,-1 0 15,-35-36 1</inkml:trace>
  </inkml:traceGroup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6:10.389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A35C7DAB-5F29-4078-A068-1CC5F373F854}" emma:medium="tactile" emma:mode="ink">
          <msink:context xmlns:msink="http://schemas.microsoft.com/ink/2010/main" type="inkDrawing" rotatedBoundingBox="19745,7618 20764,17627 20453,17659 19433,7650" semanticType="verticalRange" shapeName="Other"/>
        </emma:interpretation>
      </emma:emma>
    </inkml:annotationXML>
    <inkml:trace contextRef="#ctx0" brushRef="#br0">4 0 0,'0'0'0,"0"0"16,0 0-1,0 0-15,0 0 16,0 0 0,0 221-16,0-1 15,0 112 1,37 36-16,-37 37 15,74-37 1,-38 0-16,1 0 16,0-37-1,-37 74-15,37-36 16,-37-1 0,0 37-16,0-37 15,37 110-15,-1-110 16,-36 74-1,37-74-15,37-36 16,0 72 0,36 1-16,-73-73 15,36-75 1,-36 1-16,37 0 16,-37-74-1,-1 37-15,1 0 16,0-37-1,-37 36-15,0-36 16</inkml:trace>
  </inkml:traceGroup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6:11.374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C810BB44-8164-4E9F-90E7-D9FA2881E66E}" emma:medium="tactile" emma:mode="ink">
          <msink:context xmlns:msink="http://schemas.microsoft.com/ink/2010/main" type="inkDrawing" rotatedBoundingBox="3792,11080 23087,11499 23080,11853 3784,11434" shapeName="Other">
            <msink:destinationLink direction="with" ref="{C2C62DB2-749E-4FE0-91FF-49D1E438D356}"/>
          </msink:context>
        </emma:interpretation>
      </emma:emma>
    </inkml:annotationXML>
    <inkml:trace contextRef="#ctx0" brushRef="#br0">19289 699 0,'0'0'16,"0"0"-16,0 0 15,0 0 1,0 0-16,-221-37 16,0 0-1,-110 37-15,-74-36 16,-110-1-1,36 0-15,-36 0 16,-111 0 0,37-36-16,0 73 15,-74-74 1,38 37-16,-38 1 16,-36 72-16,73-72 15,-74-1 1,38 0-16,36 37 15,74 0 1,0 37-16,36-37 16,75 37-1,-1-37-15,-74 0 16,111 0 0,-73 36-16,36-72 15,37 109 1,-36-110-16,72 37 15,1 0 1,37 0-16,-74 37 16,37-74-1,37 1-15,-37 36 16,36-37 0,75 0-16,-38 37 15,1-37-15,36 0 16,-110-36-1</inkml:trace>
  </inkml:traceGroup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6:12.233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0FD3BD8A-D09C-4CBA-976D-50023F4063EC}" emma:medium="tactile" emma:mode="ink">
          <msink:context xmlns:msink="http://schemas.microsoft.com/ink/2010/main" type="inkDrawing" rotatedBoundingBox="3792,14230 22788,14387 22785,14730 3790,14573" shapeName="Other">
            <msink:destinationLink direction="with" ref="{40B8F358-FA45-42BC-8B65-F89BC637709F}"/>
            <msink:destinationLink direction="with" ref="{B95118E6-AD02-4F0B-84B5-57496B3D2D14}"/>
            <msink:destinationLink direction="with" ref="{02C0E9F3-899F-4639-B4D7-9BF0F34D096C}"/>
          </msink:context>
        </emma:interpretation>
      </emma:emma>
    </inkml:annotationXML>
    <inkml:trace contextRef="#ctx0" brushRef="#br0">18995 436 0,'0'0'0,"0"0"16,0 0 0,0 0-16,0 0 15,0 0 1,0 0-16,-148 0 15,-146 0 1,-37 0-16,-222-36 16,75-1-16,-1 37 15,-36-37 1,-74 0-16,-37 0 16,0-36-1,-73 73-15,-37-37 16,36 37-1,-36-37-15,0-37 16,36 74 0,-36 74-16,37-148 15,73 74 1,0 74-16,37-74 16,0 0-1,0 74-15,37-37 16,0-37-1,36 0-15,38 36 16,-37-36 0,110 0-16,-37 0 15,37 0 1,37-36-16,0 36 16,36 0-16,75 0 15,109 0 1,-109-37-16</inkml:trace>
  </inkml:traceGroup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6:13.327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5595FAF2-DFFC-4387-AFC1-F3A06D60B898}" emma:medium="tactile" emma:mode="ink">
          <msink:context xmlns:msink="http://schemas.microsoft.com/ink/2010/main" type="writingRegion" rotatedBoundingBox="22407,9665 23830,18037 21396,18450 19973,10079"/>
        </emma:interpretation>
      </emma:emma>
    </inkml:annotationXML>
    <inkml:traceGroup>
      <inkml:annotationXML>
        <emma:emma xmlns:emma="http://www.w3.org/2003/04/emma" version="1.0">
          <emma:interpretation id="{009DE7E2-36B7-4D6A-875C-166F09822ED0}" emma:medium="tactile" emma:mode="ink">
            <msink:context xmlns:msink="http://schemas.microsoft.com/ink/2010/main" type="paragraph" rotatedBoundingBox="22407,9665 23830,18037 21396,18450 19973,1007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E032827-F7E2-45C1-ACE5-C5CA0481F5BF}" emma:medium="tactile" emma:mode="ink">
              <msink:context xmlns:msink="http://schemas.microsoft.com/ink/2010/main" type="line" rotatedBoundingBox="22407,9665 23830,18037 21396,18450 19973,10079"/>
            </emma:interpretation>
          </emma:emma>
        </inkml:annotationXML>
        <inkml:traceGroup>
          <inkml:annotationXML>
            <emma:emma xmlns:emma="http://www.w3.org/2003/04/emma" version="1.0">
              <emma:interpretation id="{06BDC562-7C35-4FEE-8B86-ED8256D2E533}" emma:medium="tactile" emma:mode="ink">
                <msink:context xmlns:msink="http://schemas.microsoft.com/ink/2010/main" type="inkWord" rotatedBoundingBox="22191,9702 22485,11436 20725,11735 20430,10001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662 0 0,'0'0'0,"0"0"15,0 0 1,-147 0-16,147 0 15,-37 0 1,-36 0-16,-1 37 16,37-37-1,-36 0-15,36 0 16,37 37 0,-37-37-16,37 36 15,-37-36-15,37 0 16,0 37-1,37 0-15,37 110 16,-1 1 0,74-38-16,-73 37 15,36-36 1,-36-1-16,0 1 16,-37-38-1,-1-36-15,-36 37 16,0-74-1,0 0-15,0 0 16,-36 0 0,-38 0-16,-37 0 15,-36 0 1,-37 0-16,74-37 16,-74 0-1</inkml:trace>
          <inkml:trace contextRef="#ctx0" brushRef="#br0" timeOffset="343.7715">1730 699 0,'0'0'16,"0"0"-16,0 0 15,0 0 1,0 0-16,0 0 15,0 0-15,0 185 16,37-1 0,-37 0-16,36 110 15</inkml:trace>
        </inkml:traceGroup>
        <inkml:traceGroup>
          <inkml:annotationXML>
            <emma:emma xmlns:emma="http://www.w3.org/2003/04/emma" version="1.0">
              <emma:interpretation id="{3D166FFA-C8E2-46F0-AE52-07DFEBCEAD7C}" emma:medium="tactile" emma:mode="ink">
                <msink:context xmlns:msink="http://schemas.microsoft.com/ink/2010/main" type="inkWord" rotatedBoundingBox="22886,12480 23139,13970 21021,14330 20768,12840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1125.0542">1030 2871 0,'0'0'15,"0"0"1,0 0-16,0 0 15,0 0 1,0 0-16,-184-36 16,74 72-1,36-36-15,-36 0 16,73 37-16,0 0 16,0-37-1,37 37-15,0-37 16,0 37-1,37 73-15,37 37 16,36 1 0,1-38-16,-1 0 15,1 1 1,-1-38-16,-110-36 16,74 37-1,-1-37-15,-36 0 16,-74-1-1,37 1-15,-37-37 16,-36 74 0,-38-74-16,-36 0 15,37-37 1,-111 0-16,0-73 16</inkml:trace>
          <inkml:trace contextRef="#ctx0" brushRef="#br0" timeOffset="1546.9498">2466 3718 0,'0'0'16,"0"0"0,0 0-16,0 0 15,0 0 1,0 0-16,0 0 15,0 0-15,0 0 16,-184 0 0,110 0-16,38 37 15,36-37 1,-74 37-16,74-1 16,-37 1-1,0 37-15,0 36 16,37 1-1</inkml:trace>
        </inkml:traceGroup>
        <inkml:traceGroup>
          <inkml:annotationXML>
            <emma:emma xmlns:emma="http://www.w3.org/2003/04/emma" version="1.0">
              <emma:interpretation id="{3EFD6D5F-69BB-4B1C-B6C9-A6BA846B7763}" emma:medium="tactile" emma:mode="ink">
                <msink:context xmlns:msink="http://schemas.microsoft.com/ink/2010/main" type="inkWord" rotatedBoundingBox="21920,15831 22180,17361 21239,17521 20978,15991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2375.1151">1325 6037 0,'0'0'0,"0"0"16,0 0 0,0 0-16,0 0 15,0 0 1,-221-73-16,74 109 16,36 1-1,-36 37-15,73-1 16,-36-36-1,73 0-15,0 0 16,37 0 0,0-37-16,0 73 15,74 38 1,0-1-16,36 37 16,1 37-1,-38-36-15,1-38 16,-37 1-16,-1-75 15,-36 1 1,0-37-16,0 37 16,-36 0-1,-1 0-15,-37-1 16,1 1 0,-112 0-16</inkml:trace>
        </inkml:traceGroup>
        <inkml:traceGroup>
          <inkml:annotationXML>
            <emma:emma xmlns:emma="http://www.w3.org/2003/04/emma" version="1.0">
              <emma:interpretation id="{6C7E766D-8B7A-42C6-8288-E3A73F9A80C9}" emma:medium="tactile" emma:mode="ink">
                <msink:context xmlns:msink="http://schemas.microsoft.com/ink/2010/main" type="inkWord" rotatedBoundingBox="23372,16346 23664,18065 22556,18253 22264,16535"/>
              </emma:interpretation>
              <emma:one-of disjunction-type="recognition" id="oneOf3">
                <emma:interpretation id="interp3" emma:lang="" emma:confidence="0">
                  <emma:literal>•</emma:literal>
                </emma:interpretation>
                <emma:interpretation id="interp4" emma:lang="" emma:confidence="0">
                  <emma:literal>&lt;</emma:literal>
                </emma:interpretation>
                <emma:interpretation id="interp5" emma:lang="" emma:confidence="0">
                  <emma:literal>{</emma:literal>
                </emma:interpretation>
                <emma:interpretation id="interp6" emma:lang="" emma:confidence="0">
                  <emma:literal>&amp;</emma:literal>
                </emma:interpretation>
                <emma:interpretation id="interp7" emma:lang="" emma:confidence="0">
                  <emma:literal>'</emma:literal>
                </emma:interpretation>
              </emma:one-of>
            </emma:emma>
          </inkml:annotationXML>
          <inkml:trace contextRef="#ctx0" brushRef="#br0" timeOffset="3218.9039">2908 7326 0,'0'0'0,"0"0"16,0 0-1,0 0-15,0 0 16,0 0-1,0 0-15,0 0 16,0 0 0,-147 0-16,110 0 15,-74-37 1,1 0-16,36 0 16,-36-36-1,36-1-15,1 0 16,36 1-1,37-1-15,-37 37 16,37 0 0,0 1-16,0-1 15,-37 37-15,37 0 16,0 0 0,0-37-16,0 37 15,0 0 1,0 0-16,0 0 15,-37 0 1,37 0-16,-37 0 16,1 0-1,-38 0-15,37-37 16,-36 37 0,73 0-16,-37 0 15,0 0 1,37 0-16,0 0 15,0 0 1,0 0-16,0 37 16,0 0-1,0 36-15,0 38 16,74 73 0,-1 0-16,-36 37 15,37 0-15,-1 0 16,-36-37-1,0-74-15,0-36 16,-37-74 0,0 36-16,0-36 15</inkml:trace>
        </inkml:traceGroup>
      </inkml:traceGroup>
    </inkml:traceGroup>
  </inkml:traceGroup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6:18.905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A397B4D4-904F-469A-91C5-8FA891DB7059}" emma:medium="tactile" emma:mode="ink">
          <msink:context xmlns:msink="http://schemas.microsoft.com/ink/2010/main" type="inkDrawing" rotatedBoundingBox="1693,6475 19698,6936 19690,7238 1685,6777" semanticType="strikethrough" shapeName="Other">
            <msink:sourceLink direction="with" ref="{DC00EC41-8BF7-4374-82BE-5912DABB0E85}"/>
            <msink:sourceLink direction="with" ref="{BBA64976-456C-49C7-8F67-A41E8B74528C}"/>
            <msink:sourceLink direction="with" ref="{CF8716D6-8A4A-4AC0-AD30-E26A13402C9F}"/>
          </msink:context>
        </emma:interpretation>
      </emma:emma>
    </inkml:annotationXML>
    <inkml:trace contextRef="#ctx0" brushRef="#br0">18000 662 0,'0'0'15,"0"0"1,0 0-16,0 0 16,0 0-1,-147-37-15,37 37 16,-38 0 0,1 0-16,0 0 15,-111-36 1,1 36-16,36 0 15,37 0 1,0-37-16,-111 0 16,74 37-1,111 0-15,-74 0 16,0 0-16,-74 37 16,74-37-1,0-37-15,0 37 16,37 0-1,-74 0-15,37 0 16,0 0 0,0 0-16,-37 0 15,0 0 1,37-37-16,0 37 16,-37-37-1,0 37-15,0 0 16,37 0-1,-37 0-15,-37 0 16,38 37 0,-1-74-16,0 37 15,-74 0 1,38 0-16,73 0 16,-37 0-16,-37 0 15,-36 0 1,36 0-16,-37 0 15,38 0 1,36 0-16,0 0 16,-73 0-1,-1 0-15,37-36 16,-73 72 0,73-36-16,74 0 15,-37-36 1,-36 72-16,-1-36 15,0-73 1,1 73-16,36 0 16,-37 0-1,0-37-15,-36 74 16,36-37 0,1-37-16,-1 0 15,37 74 1,0-74-16,0 37 15,0-74-15,-36 74 16,-1 0 0,0-36-16,38-1 15,-1 37 1,0 0-16,37-37 16,0 37-1,36-37-15,38 0 16,-37 1-1,73 36-15,1 0 16,73 0 0,0 0-16</inkml:trace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43:33.287"/>
    </inkml:context>
    <inkml:brush xml:id="br0">
      <inkml:brushProperty name="width" value="0.13333" units="cm"/>
      <inkml:brushProperty name="height" value="0.13333" units="cm"/>
      <inkml:brushProperty name="color" value="#00CCFF"/>
      <inkml:brushProperty name="fitToCurve" value="1"/>
    </inkml:brush>
    <inkml:brush xml:id="br1">
      <inkml:brushProperty name="width" value="0.04667" units="cm"/>
      <inkml:brushProperty name="height" value="0.04667" units="cm"/>
      <inkml:brushProperty name="color" value="#00CCFF"/>
      <inkml:brushProperty name="fitToCurve" value="1"/>
    </inkml:brush>
    <inkml:brush xml:id="br2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49ACC711-F2A6-4EE4-BF6E-DCFB7D2748A0}" emma:medium="tactile" emma:mode="ink">
          <msink:context xmlns:msink="http://schemas.microsoft.com/ink/2010/main" type="writingRegion" rotatedBoundingBox="23880,21797 -1573,18658 835,-871 26288,2267"/>
        </emma:interpretation>
      </emma:emma>
    </inkml:annotationXML>
    <inkml:traceGroup>
      <inkml:annotationXML>
        <emma:emma xmlns:emma="http://www.w3.org/2003/04/emma" version="1.0">
          <emma:interpretation id="{DB92B898-D91C-44AD-8090-328E9FEB59C4}" emma:medium="tactile" emma:mode="ink">
            <msink:context xmlns:msink="http://schemas.microsoft.com/ink/2010/main" type="paragraph" rotatedBoundingBox="24463,19261 -894,19086 -863,14727 24494,1490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793CE24-CCE2-436C-A87A-96EE67F6F8A3}" emma:medium="tactile" emma:mode="ink">
              <msink:context xmlns:msink="http://schemas.microsoft.com/ink/2010/main" type="line" rotatedBoundingBox="24463,19261 -894,19086 -863,14727 24494,14902">
                <msink:destinationLink direction="with" ref="{5E31C60B-5FCB-49E6-BAE6-288492E25B3C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5BA5322B-6A13-4569-BB56-DA81AF06457C}" emma:medium="tactile" emma:mode="ink">
                <msink:context xmlns:msink="http://schemas.microsoft.com/ink/2010/main" type="inkWord" rotatedBoundingBox="24463,19261 18243,19218 18269,15527 24489,15570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6294 1840 0,'0'0'15,"0"-184"-15,0 184 16,0-36 0,37-1-16,-37 0 15,74-37 1,-37 1-16,36-1 16,38 0-1,-1 38-15,-36 36 16,36-37-1,37 74-15,38 36 16,-1 1 0,-37 0-16,-74-1 15,1 38-15,-37-75 16,-37 1 0,0 74-16,-111-1 15,-36 37 1,-37-36-16,-37-38 15,0-36 1,1-37-16,-1 0 16,73 0-1,38 0-15</inkml:trace>
          <inkml:trace contextRef="#ctx0" brushRef="#br0" timeOffset="-468.7712">5963 1730 0,'0'0'0,"0"0"15,0 0 1,0 0-16,0 0 16,0 0-1,37 185-15,37 35 16,-38 112 0,1-75-16,0-36 15,0-37 1,0 0-16,-1 74 15,1-111 1,-37-36-16,0-38 16,0 1-1,0 0-15,0-38 16,0 1 0</inkml:trace>
          <inkml:trace contextRef="#ctx0" brushRef="#br0" timeOffset="-843.7888">4896 2651 0,'0'0'15,"36"-184"-15,-72 110 16,36 37-1,-37 0-15,-37-36 16,-36-1-16,36 37 16,-73 1-1,36-1-15,75 0 16,-38 37 0,37 0-16,37 37 15,-37-37 1,37 37-16,-36 36 15,72 38 1,1-1-16,74 37 16,-38 1-1,1-75-15,-1 38 16,1-75 0,-37 1-16,-37-37 15,37 0 1,-37-37-16,73 1 15,-36-75 1,0 38-16,0-38 16,0 37-1,-37 38-15,36-38 16,-36 74-16,37-37 16,0 37-1,-37 0-15,37 0 16,0 0-1,73 74-15,1 110 16,-38-37 0,1 0-16,-1 1 15,-36-75 1,0 1-16,37-37 16</inkml:trace>
          <inkml:trace contextRef="#ctx0" brushRef="#br0" timeOffset="-1531.3225">3423 1473 0,'0'0'0,"0"0"16,0-147-16,0 147 16,-37-37-1,0-74-15,-73-36 16,0 0 0,-1 36-16,-36 1 15,37-1 1,36 38-16,-73 36 15,73 0 1,0 37-16,1 0 16,-1 0-1,1 37-15,-38 0 16,37 73 0,1-36-16,-1 36 15,1 38 1,-1-38-16,74 37 15,-37-73 1,37 36-16,-37 74 16,37 0-16,-73 1 15,73-75 1,37-36-16,-37-1 16,36 1-1,1-1-15,0 1 16,0 36-1,0-73-15,36 37 16,-36 36 0,37-36-16,-1 0 15,38-1 1,36 1-16,0-37 16,-36-1-1,36-36-15,-110 0 16,36 0-1,1 0-15,0 0 16,-1-36 0,-36-1-16,0 0 15,0-37 1,-1 38-16,-36-38 16,-36 0-16,-1-36 15,-37-1 1,1 38-16,-38-1 15,1 37 1,-1-36-16,38 73 16,-1-37-1,0 0-15,74 37 16,0 0 0,0 0-16,0 0 15,0 0 1,0 0-16,74 0 15,73 0 1,-36 0-16,36 37 16,74-74-1,-74 37-15,-37 0 16,-36-37 0,-37 37-16,0-36 15,0 36-15,-1 0 16,-36 0-1,0 0-15,37 0 16</inkml:trace>
        </inkml:traceGroup>
        <inkml:traceGroup>
          <inkml:annotationXML>
            <emma:emma xmlns:emma="http://www.w3.org/2003/04/emma" version="1.0">
              <emma:interpretation id="{856F16D5-F352-4722-A6D9-E66D05E983D7}" emma:medium="tactile" emma:mode="ink">
                <msink:context xmlns:msink="http://schemas.microsoft.com/ink/2010/main" type="inkWord" rotatedBoundingBox="16706,18866 15232,18856 15241,17521 16715,17531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-24641.7786">-773 3056 0,'0'0'15,"0"-148"-15,0 148 16,0 0 0,0-36-16,0 36 15,36 0-15,1-37 16,0 0 0,37 0-16,36 37 15,1-37 1,-1 37-16,-36 37 15,-1-37 1,1 0-16,-74 0 16,37 0-1,-37 0-15,0 0 16,0 0 0,0 0-16,0 0 15,-111 37 1,-36-37-16,0 0 15,-37 0 1,-74 37-16,37-37 16,37-37-1,74 0-15,36 37 16,74 0 0,0-37-16,-37 1 15,37-1-15,0 0 16,37 0-1,-37-37-15,0-36 16</inkml:trace>
          <inkml:trace contextRef="#ctx0" brushRef="#br0" timeOffset="-24298.014">-700 3718 0,'0'0'0,"0"0"15,0 0 1,0 0-16</inkml:trace>
        </inkml:traceGroup>
        <inkml:traceGroup>
          <inkml:annotationXML>
            <emma:emma xmlns:emma="http://www.w3.org/2003/04/emma" version="1.0">
              <emma:interpretation id="{963E56CB-688B-402F-9869-4D726C0E69C8}" emma:medium="tactile" emma:mode="ink">
                <msink:context xmlns:msink="http://schemas.microsoft.com/ink/2010/main" type="inkWord" rotatedBoundingBox="14534,18997 6471,18942 6500,14778 14563,14833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-20094.6936">-5228 1804 0,'0'0'16,"0"0"-16,0 0 15,0 0 1,0 0-16,0 0 15,0 0 1,-36 147-16,36-73 16,-37 73-16,37 37 15,-74 74 1,37-37-16</inkml:trace>
          <inkml:trace contextRef="#ctx0" brushRef="#br0" timeOffset="-19407.1584">-5633 3424 0,'0'0'16,"0"0"-16,0 0 16,0 0-1,-220-37-15,36 37 16,-1 0-1</inkml:trace>
          <inkml:trace contextRef="#ctx0" brushRef="#br0" timeOffset="-19657.1708">-6037 2614 0,'0'0'16,"0"0"-1,0 0-15,0 0 16,0 0 0,0-147-16,0 147 15,0-37 1,0 0-16,-37 0 16,37 0-16,0 1 15,0-1 1,0 37-16,0-37 15,0 37 1,-37 0-16,0 0 16,0 37-1,-36 0-15,-1-1 16,0 38 0,1-37-16,-74 110 15,36-36 1,74-38-16,-36 38 15</inkml:trace>
          <inkml:trace contextRef="#ctx0" brushRef="#br0" timeOffset="-18157.1006">-6369 626 0,'0'0'16,"0"0"-1,0 0-15,0 0 16,0 0-1,0 0-15,-257 147 16,36-110 0,0-37-16,-37-37 15,37 37 1,37-36-16,0-1 16,37 0-1,0 0-15,36 37 16,1 0-1,-1 37-15</inkml:trace>
          <inkml:trace contextRef="#ctx0" brushRef="#br0" timeOffset="-18969.6417">-7436 2503 0,'0'0'16,"0"0"0,0 0-16,0 0 15,0 0 1,0 0-16,0 0 15,0 0 1,73-147-16,1 110 16,0 1-1,36-1-15,0 0 16,-36 37 0,-37-37-16,36 37 15,-73 0 1,0 37-16,0-37 15,-36 37 1,-112 0-16,1-1 16,-147 38-1,73-37-15,0-37 16</inkml:trace>
          <inkml:trace contextRef="#ctx0" brushRef="#br0" timeOffset="-18563.3704">-8283 1841 0,'0'0'0,"0"0"15,0 0 1,0 0-16,0 0 16,0 0-1,0 0-15,-147 258 16,147-148 0,-74 221-16</inkml:trace>
          <inkml:trace contextRef="#ctx0" brushRef="#br0" timeOffset="-24048.0031">-2172 2982 0,'0'0'16,"0"0"-16,0 0 15,0 0 1,0 0-16,0 0 16,0 0-1,-221 184-15,110-73 16,-36-38-1</inkml:trace>
          <inkml:trace contextRef="#ctx0" brushRef="#br0" timeOffset="-23641.7325">-2577 2135 0,'0'0'15,"0"0"1,0 0-16,0 0 16,0 0-16,-221 111 15,37 73 1,0 0-1,0 0-15,0 0 16,-37-37-16,37 37 16,37-36-1,-74-1-15,37-37 16,0-36 0,0-37-16,73-37 15,-73-37 1,-37-37-16,-37 1 15,-36-38 1,36-73-16</inkml:trace>
          <inkml:trace contextRef="#ctx0" brushRef="#br0" timeOffset="-23094.8334">-4307 2761 0,'0'0'15,"0"0"-15,0 0 16,0 0-16,0 0 16,0 0-1,0 0-15,0 0 16,0 0 0,0 0-16,0 0 15,0 0 1,0 0-16,0 0 15,0 0 1,-74-147-16,74 110 16,0-37-1,37 38-15,-37-75 16</inkml:trace>
          <inkml:trace contextRef="#ctx0" brushRef="#br0" timeOffset="-22907.3231">-4491 3313 0,'0'0'0,"0"0"16,0 0-1</inkml:trace>
          <inkml:trace contextRef="#ctx0" brushRef="#br1" timeOffset="19813.429">-7215 3571 0,'0'0'0,"0"0"15,0 0 1,0 0-16,0 0 15,-184 73-15,73 1 16,-36-37 0,36-1-1,-36-36-15,-37 37 16,74-74-16,-111 37 16,74-36-1,36-1-15,-36 0 16,0-37-1,-1 1-15,1-38 16,0 1 0,36-1-16,-36-36 15,74 0 1,-38 0-16,38-1 16,-1-36-1,37 0-15,0-36 16,0 35-1,37 1-15,0 37 16,37-37 0,0 0-16,0 0 15,37 37-15,-1-1 16,38 38 0,-1-74-16,37 37 15,-36 73 1,73-36-16,0-1 15,0 38 1,-37 36-16,0-37 16,111 74-1,0-37-15,-37 1 16,36 36 0,-36 0-16,37 36 15,-1 1 1,-72 37-16,35-1 15,38-36 1,-74 37-16,-37-37 16,-36 36-1,36 1-15,0 36 16,-36-36-16,-38 0 16,38-1-1,-1 1-15,1 73 16,-1 0-1,-36-36-15,-37-1 16,36 1 0,-36 36-16,0-37 15,-37 1 1,37-1-16,-37 1 16,0-38-1,-37 38-15,37-1 16,-37 1-1,0-1-15,-36-36 16,-38 110 0,1 0-16,-1-74 15,-36 1 1,37-1-16,-1 0 16,1-36-1,-38 73-15,-36-36 16</inkml:trace>
          <inkml:trace contextRef="#ctx0" brushRef="#br0" timeOffset="-17641.4522">-9130 1141 0,'0'0'0,"0"0"16,0 0 0,0 0-16,0 0 15,0 0 1,0 0-16,-36 258 15,36-111 1,0 74-16,0-37 16,0 0-1,-37 37-15,37 0 16,-74-37-16,0 0 16,1-37-1,-1-36-15,-36-37 16,36-38-1,1-36-15,-1 0 16,0 0 0,1-36-16,-1-1 15,0-74 1,1 1-16,73 36 16,-37-36-1,37-1-15,37-36 16,73 0-1,-36 36-15,0 1 16</inkml:trace>
        </inkml:traceGroup>
        <inkml:traceGroup>
          <inkml:annotationXML>
            <emma:emma xmlns:emma="http://www.w3.org/2003/04/emma" version="1.0">
              <emma:interpretation id="{E724ABEE-7F1A-41EC-A1DB-A73A5370CDBF}" emma:medium="tactile" emma:mode="ink">
                <msink:context xmlns:msink="http://schemas.microsoft.com/ink/2010/main" type="inkWord" rotatedBoundingBox="6174,18793 3861,18777 3874,16847 6188,16863"/>
              </emma:interpretation>
              <emma:one-of disjunction-type="recognition" id="oneOf3">
                <emma:interpretation id="interp3" emma:lang="" emma:confidence="1">
                  <emma:literal/>
                </emma:interpretation>
              </emma:one-of>
            </emma:emma>
          </inkml:annotationXML>
          <inkml:trace contextRef="#ctx0" brushRef="#br0" timeOffset="-17188.3013">-10528 2172 0,'0'0'16,"0"0"-16,0 0 16,0 0-1,0 0-15,0 0 16,0 0 0,0 0-16,-74 147 15,37-147 1,0 0-16,-36 37 15,36-37-15,0-37 16,-37 37 0,38 0-16,-38 0 15,0 0 1,1 37-16,-38 0 16,38 73-1</inkml:trace>
          <inkml:trace contextRef="#ctx0" brushRef="#br0" timeOffset="-17031.0471">-11228 3645 0,'0'0'0,"0"0"16,0 0-1,0 0-15</inkml:trace>
          <inkml:trace contextRef="#ctx0" brushRef="#br0" timeOffset="-14563.183">-11633 2283 0,'0'0'16,"0"0"0,0 0-16,0 0 15,0 0 1,0 0-16,0 0 15,0 0 1,0 0-16,37-184 16,37 73-1,-38 1-15,38 36 16,0 37 0,-38 0-16,1 37 15,0 0 1,0 0-16,-37 37 15,37 0 1,-37 0-16,0 37 16,0-38-1,-74 75-15,37-38 16,-36 1-16,-1-37 16,0 0-1,74-37-15,-36 0 16,36 0-1,-37 0-15,37 0 16,0 0 0,-37 0-16,37 0 15,0 0 1,0 0-16,-37 0 16,0 0-1,1 36-15,-1-36 16,0 0-1,-37 0-15,37 37 16,1-37 0,-1 0-16,37 0 15,0 0 1,-37-37-16,37 37 16,0 0-16,0-36 15,0 36 1,37 0-16,-37 0 15,0 0 1,37 36-16,-37-36 16,-37 111-1,-37-1-15,-73 74 16,0-36 0,-111-1-16,0-74 15</inkml:trace>
        </inkml:traceGroup>
        <inkml:traceGroup>
          <inkml:annotationXML>
            <emma:emma xmlns:emma="http://www.w3.org/2003/04/emma" version="1.0">
              <emma:interpretation id="{A923DEB7-78A5-47D3-BE3E-343827DE766D}" emma:medium="tactile" emma:mode="ink">
                <msink:context xmlns:msink="http://schemas.microsoft.com/ink/2010/main" type="inkWord" rotatedBoundingBox="4873,18984 -893,18944 -864,14799 4902,14838"/>
              </emma:interpretation>
              <emma:one-of disjunction-type="recognition" id="oneOf4">
                <emma:interpretation id="interp4" emma:lang="" emma:confidence="0">
                  <emma:literal>0</emma:literal>
                </emma:interpretation>
                <emma:interpretation id="interp5" emma:lang="" emma:confidence="0">
                  <emma:literal>O</emma:literal>
                </emma:interpretation>
                <emma:interpretation id="interp6" emma:lang="" emma:confidence="0">
                  <emma:literal>o</emma:literal>
                </emma:interpretation>
                <emma:interpretation id="interp7" emma:lang="" emma:confidence="0">
                  <emma:literal>•</emma:literal>
                </emma:interpretation>
                <emma:interpretation id="interp8" emma:lang="" emma:confidence="0">
                  <emma:literal>I</emma:literal>
                </emma:interpretation>
              </emma:one-of>
            </emma:emma>
          </inkml:annotationXML>
          <inkml:trace contextRef="#ctx0" brushRef="#br1" timeOffset="21297.872">-14615 3350 0,'0'0'0,"0"0"16,0 0 0,0 0-16,0 0 15,0 0 1,0 0-16,0 0 16,-147 73-1,37-36-15,-1 74 16,-36-38-1,73-36-15,-73 0 16,37 0 0,-37-1-16,-1 1 15,38-37-15,-1-37 16,-36 37 0,-37-36-16,37-38 15,-37 37 1,37-36-16,-1-1 15,38 0 1,-1-36-16,38 36 16,-1-36-1,1 36-15,-1-73 16,37 37 0,0-1-16,1 1 15,-1-1 1,37 1-16,37 36 15,-37-73 1,36 37-16,1-1 16,0 1-1,0 36-15,0 0 16,36-36 0,-36 36-16,37-36 15,-1 36-15,1-73 16,36 37-1,38-1-15,-1 1 16,0-1 0,37 1-16,-37 36 15,1 1 1,36-1-16,0 0 16,73-36-1,-36 36-15,-37 1 16,-36 36-1,72 0-15,-36-37 16,37 74 0,-37-36-16,0-1 15,37 0 1,0 0-16,-37 37 16,-36 0-1,-1 0-15,0-37 16,0 37-16,-36 0 15,-1 37 1,1-37-16,-1 74 16,-36-37-1,-1-1-15,-36 38 16,37 0 0,-38-1-16,1 1 15,-37 36 1,37-36-16,-37 36 15,0 1 1,-37 36-16,37 0 16,-73 37-1,-1-36-15,-36-1 16,-1 0 0,1 37-16,-1-37 15,-36 38 1,0-38-16,-37 0 15,0 0 1,-37 0-16,0 1 16,-74 36-16,1-37 15,36-37 1,-36 1-16,-37 36 16,-38-36-1</inkml:trace>
        </inkml:traceGroup>
        <inkml:traceGroup>
          <inkml:annotationXML>
            <emma:emma xmlns:emma="http://www.w3.org/2003/04/emma" version="1.0">
              <emma:interpretation id="{C082C111-DD35-4B64-8DEE-4CFF8213BFE1}" emma:medium="tactile" emma:mode="ink">
                <msink:context xmlns:msink="http://schemas.microsoft.com/ink/2010/main" type="inkWord" rotatedBoundingBox="4190,18395 -4,18366 8,16444 4203,16473"/>
              </emma:interpretation>
              <emma:one-of disjunction-type="recognition" id="oneOf5">
                <emma:interpretation id="interp9" emma:lang="" emma:confidence="1">
                  <emma:literal/>
                </emma:interpretation>
              </emma:one-of>
            </emma:emma>
          </inkml:annotationXML>
          <inkml:trace contextRef="#ctx0" brushRef="#br0" timeOffset="-16000.7488">-12516 2319 0,'0'0'0,"0"0"16,0 0-1,0 0-15,0 0 16,-184 148 0,73-38-16</inkml:trace>
          <inkml:trace contextRef="#ctx0" brushRef="#br0" timeOffset="-15562.2298">-13289 1878 0,'0'0'0,"0"0"15,0 0 1,0 0-16,0 0 16,0 0-1,0 147-15,-37-73 16,37-1 0,-37 38-16,-37-38 15,1 74 1,-1-73-16,-73 37 15,-74-1 1,37-36-16,0-1 16,-74-73-1,1 74-15,73-74 16,-1 0 0,38-37-16,-74 0 15</inkml:trace>
          <inkml:trace contextRef="#ctx0" brushRef="#br0" timeOffset="-13922.5272">-13694 2062 0,'0'0'16,"0"0"-16,0 0 16,0 0-1,0 0-15,0 0 16,-184 0 0,36 37-16,-36 36 15,0-73 1</inkml:trace>
          <inkml:trace contextRef="#ctx0" brushRef="#br0" timeOffset="-12969.3599">-15240 1326 0,'0'0'16,"0"0"0,0 0-16,0 0 15,0 0 1,0 0-16,0 0 16,0 0-1,0 0-15,0 0 16,0 147-16,0 0 15,-37 0 1,0-36-16,-37-38 16,1 38-1,-38-38-15,38-36 16,36 0 0,-37-37-16,37 0 15,-36 0 1,73 0-16,-37 0 15,37-37 1,0 37-16,0 0 16,0 0-1,0 0-15,37 0 16,-37 0 0,37 0-16,-1 0 15,1 0 1,0 0-16,-37 0 15,0 37-15,0 0 16,-37-37 0,0 73-16,-36 1 15,-1 110 1,-36-37-16,36-36 16,37-1-1,1 1-15,36-75 16,0 1-1,0 0-15,0-37 16,-37 37 0,37 0-16,0-37 15,0 0 1,-37 0-16,0 0 16,-37 0-1,1-74-15,-1 0 16,37-36-1,-36 0-15,-1-38 16,74 75 0,0-1-16,37-36 15,37-1 1,73-36-16</inkml:trace>
        </inkml:traceGroup>
      </inkml:traceGroup>
      <inkml:traceGroup>
        <inkml:annotationXML>
          <emma:emma xmlns:emma="http://www.w3.org/2003/04/emma" version="1.0">
            <emma:interpretation id="{9404F12F-DCC3-48BF-89C9-618BEE3D0CF1}" emma:medium="tactile" emma:mode="ink">
              <msink:context xmlns:msink="http://schemas.microsoft.com/ink/2010/main" type="line" rotatedBoundingBox="492,16055 5697,14870 5794,15296 589,16481">
                <msink:destinationLink direction="with" ref="{5E31C60B-5FCB-49E6-BAE6-288492E25B3C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D58F6A9A-A3F1-48F5-950D-BB9A3DFB48AA}" emma:medium="tactile" emma:mode="ink">
                <msink:context xmlns:msink="http://schemas.microsoft.com/ink/2010/main" type="inkWord" rotatedBoundingBox="1745,15776 5698,14876 5794,15296 1840,16197"/>
              </emma:interpretation>
              <emma:one-of disjunction-type="recognition" id="oneOf6">
                <emma:interpretation id="interp10" emma:lang="" emma:confidence="0">
                  <emma:literal>•</emma:literal>
                </emma:interpretation>
                <emma:interpretation id="interp11" emma:lang="" emma:confidence="0">
                  <emma:literal>-</emma:literal>
                </emma:interpretation>
                <emma:interpretation id="interp12" emma:lang="" emma:confidence="0">
                  <emma:literal>_</emma:literal>
                </emma:interpretation>
                <emma:interpretation id="interp13" emma:lang="" emma:confidence="0">
                  <emma:literal>I</emma:literal>
                </emma:interpretation>
                <emma:interpretation id="interp14" emma:lang="" emma:confidence="0">
                  <emma:literal>~</emma:literal>
                </emma:interpretation>
              </emma:one-of>
            </emma:emma>
          </inkml:annotationXML>
          <inkml:trace contextRef="#ctx0" brushRef="#br0" timeOffset="-12453.7092">-11007-221 0,'0'0'0,"0"0"16,-147 0-16,110 37 15,-110 0 1,-111 110-16,0-36 16,-36-1-1,-37 1-15,-38-1 16,38 0-1,0-36-15,-1 37 16,38-38 0,73-36-16,37 37 15,37-38 1,110 1-16,-110 37 16</inkml:trace>
        </inkml:traceGroup>
        <inkml:traceGroup>
          <inkml:annotationXML>
            <emma:emma xmlns:emma="http://www.w3.org/2003/04/emma" version="1.0">
              <emma:interpretation id="{2163CB3A-5D73-4F31-97B4-3487D0464F87}" emma:medium="tactile" emma:mode="ink">
                <msink:context xmlns:msink="http://schemas.microsoft.com/ink/2010/main" type="inkWord" rotatedBoundingBox="492,16055 1169,15901 1216,16107 539,16262"/>
              </emma:interpretation>
            </emma:emma>
          </inkml:annotationXML>
          <inkml:trace contextRef="#ctx0" brushRef="#br0" timeOffset="-11594.2962">-15535 810 0,'0'0'15,"0"0"1,0 0-16,0 0 16,0 0-1,0 0-15,0 0 16,0 0-1,0 0-15,0 0 16,0 0 0,-147 111-16,110-111 15,-37 0-15,74 36 16,-36-36 0,36 0-16,0 0 15,0 0 1,-37 0-16,37 0 15,0 0 1,0 0-16,0 0 16,0 0-1,-37 0-15,0 74 16,0-74 0,37 37-16,-73 0 15,73-37 1,-37 0-16,0 0 15,0 0 1,37-37-16,-36 0 16,36 0-1,0 0-15,0 1 16</inkml:trace>
        </inkml:traceGroup>
      </inkml:traceGroup>
    </inkml:traceGroup>
    <inkml:traceGroup>
      <inkml:annotationXML>
        <emma:emma xmlns:emma="http://www.w3.org/2003/04/emma" version="1.0">
          <emma:interpretation id="{3E176822-E7F2-480D-BBD4-B87008944AEF}" emma:medium="tactile" emma:mode="ink">
            <msink:context xmlns:msink="http://schemas.microsoft.com/ink/2010/main" type="paragraph" rotatedBoundingBox="17332,17303 -1125,15027 -589,10682 17868,12958" alignmentLevel="2"/>
          </emma:interpretation>
        </emma:emma>
      </inkml:annotationXML>
      <inkml:traceGroup>
        <inkml:annotationXML>
          <emma:emma xmlns:emma="http://www.w3.org/2003/04/emma" version="1.0">
            <emma:interpretation id="{731E25F5-DCD7-48BD-AC42-B14F382EB5B0}" emma:medium="tactile" emma:mode="ink">
              <msink:context xmlns:msink="http://schemas.microsoft.com/ink/2010/main" type="inkBullet" rotatedBoundingBox="17546,15566 15792,15350 16013,13551 17768,13767"/>
            </emma:interpretation>
          </emma:emma>
        </inkml:annotationXML>
        <inkml:trace contextRef="#ctx0" brushRef="#br2" timeOffset="-189716.591">883 37 0,'0'0'0,"0"0"15,0 0 1,0 0-16,0 0 16,0 0-16,0 0 15,-184-37 1,74 37-16,-1 0 15,38 0 1,-38 0 0,38 0-16,-1 0 15,37 0-15,0 37 16,0-37 0,1 37-16</inkml:trace>
        <inkml:trace contextRef="#ctx0" brushRef="#br2" timeOffset="-189185.3177">-442-1546 0,'0'0'15,"0"0"-15,0 0 16,0 0-1,0 0-15,0 0 16,-74 258 0,37-37-16,1-37 15,-38 0-15,37 0 16,0-37 0,-36 74-16,36-37 15,0-110 1,0 36-16</inkml:trace>
      </inkml:traceGroup>
      <inkml:traceGroup>
        <inkml:annotationXML>
          <emma:emma xmlns:emma="http://www.w3.org/2003/04/emma" version="1.0">
            <emma:interpretation id="{7F95A6F3-F739-44D6-AACF-8DCA630CA982}" emma:medium="tactile" emma:mode="ink">
              <msink:context xmlns:msink="http://schemas.microsoft.com/ink/2010/main" type="line" rotatedBoundingBox="14998,17016 -1125,15027 -589,10682 15534,12670">
                <msink:destinationLink direction="with" ref="{5E31C60B-5FCB-49E6-BAE6-288492E25B3C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F7B98111-3677-4A7F-B8F4-874CBB5DC3B7}" emma:medium="tactile" emma:mode="ink">
                <msink:context xmlns:msink="http://schemas.microsoft.com/ink/2010/main" type="inkWord" rotatedBoundingBox="14998,17016 10824,16501 11360,12155 15534,12670"/>
              </emma:interpretation>
              <emma:one-of disjunction-type="recognition" id="oneOf7">
                <emma:interpretation id="interp15" emma:lang="" emma:confidence="1">
                  <emma:literal/>
                </emma:interpretation>
              </emma:one-of>
            </emma:emma>
          </inkml:annotationXML>
          <inkml:trace contextRef="#ctx0" brushRef="#br2" timeOffset="-188872.8015">-1473-73 0,'0'0'16,"0"0"-16,0 0 16,0 0-1,0 0-15,0 0 16,-73 184-1,-1-37-15,0-37 16,1 1 0,-1-1-16,37-73 15,-73 110 1</inkml:trace>
          <inkml:trace contextRef="#ctx0" brushRef="#br2" timeOffset="-188544.6634">-2319 258 0,'0'0'0,"0"0"16,0 0-16,0 0 16,0 0-1,0 0-15,0 0 16,-185 184 0,112-74-16,-1-36 15,37 0 1,-36-1-16,-1 1 15</inkml:trace>
          <inkml:trace contextRef="#ctx0" brushRef="#br2" timeOffset="-188325.9024">-2246-515 0,'0'0'16,"0"0"-16,0 0 16,0 0-1</inkml:trace>
          <inkml:trace contextRef="#ctx0" brushRef="#br2" timeOffset="-187403.9819">-2393-2466 0,'0'0'16,"0"0"-16,0 0 15,-37-147 1,0 147-16,0 0 15,-36 0 1,-38 36-16</inkml:trace>
          <inkml:trace contextRef="#ctx0" brushRef="#br2" timeOffset="-187638.3702">-2430-1325 0,'0'0'16,"0"0"-16,0 0 15,0 0 1,0 0-16,-74 221 16,1-74-16,-74 0 15,36 38 1,-73-38-16,74-37 15,36-73 1,-36 0-16,36 0 16,0-37-1,1 0-15,-1 0 16,37-37 0,0 37-16,1-37 15,36 37 1,-37-37-16,37 37 15,0 0 1,0 0-16,-37 0 16,37 0-1,0 0-15,0 0 16,-37 0 0,37 37-16,-110 73 15,36 1 1,37-74-16,1 36 15,-1-36-15,0 0 16,37-37 0,-37 0-16,37 0 15,-37-37 1,37 0-16,0-36 16,0-1-1,0 0-15,0-36 16,74-37-1,0 36-15,-1 1 16,-36-1 0,37-73-16</inkml:trace>
          <inkml:trace contextRef="#ctx0" brushRef="#br2" timeOffset="-187044.5931">-3645 1252 0,'0'0'16,"0"0"-16,0 0 15,0 0 1,0 0-16,0 0 16,0 0-1,-221 0-15,111 0 16,-37-37-1,-1 37-15</inkml:trace>
          <inkml:trace contextRef="#ctx0" brushRef="#br2" timeOffset="-186169.5506">-4639-1546 0,'0'0'15,"0"0"1,0 0-16,0 0 15,0 0 1,0 0-16,0 0 16,0 0-1,0 0-15,0 0 16,0 0 0,37 147-16,-74-36 15,37-37 1,-73 73-16,36 0 15,-37-73 1,1 36-16,-1-36 16,37-74-16,0 73 15,37-73 1,0 0-16,-36 37 16,36 0-1,0-37-15,36 37 16,-36 36-1,74-36-15,-37 37 16,0 73 0,-37-37-16,37-73 15,-37 37 1,-37 0-16,0-1 16,0 1-1,0-1-15,-36-36 16,36 0-1,0 0-15,-37-37 16,38 37 0,-1-74-16,0 37 15,-37-37-15,1 0 16,36-73 0,0 36-16,0-36 15,0 36 1,37 0-16,0-36 15,-36 36 1,36 1-16,0-38 16,36 1-1,-36 36-15,37-183 16,37 109 0,0 38-16,-38 36 15,38 38 1,0-75-16,-1 1 15</inkml:trace>
          <inkml:trace contextRef="#ctx0" brushRef="#br2" timeOffset="-185794.5323">-5559 1399 0,'0'0'15,"0"0"-15</inkml:trace>
        </inkml:traceGroup>
        <inkml:traceGroup>
          <inkml:annotationXML>
            <emma:emma xmlns:emma="http://www.w3.org/2003/04/emma" version="1.0">
              <emma:interpretation id="{62C2EDCF-F993-4309-A569-FFBB30DB11E2}" emma:medium="tactile" emma:mode="ink">
                <msink:context xmlns:msink="http://schemas.microsoft.com/ink/2010/main" type="inkWord" rotatedBoundingBox="10488,14585 7265,14188 7552,11863 10774,12260">
                  <msink:destinationLink direction="with" ref="{9578DAE7-D7BF-40BE-8BC2-379B8E736620}"/>
                </msink:context>
              </emma:interpretation>
              <emma:one-of disjunction-type="recognition" id="oneOf8">
                <emma:interpretation id="interp16" emma:lang="" emma:confidence="1">
                  <emma:literal/>
                </emma:interpretation>
              </emma:one-of>
            </emma:emma>
          </inkml:annotationXML>
          <inkml:trace contextRef="#ctx0" brushRef="#br0" timeOffset="-46758.8702">-6074-1767 0,'0'0'0,"0"0"16,0 0-1,0 0-15,0 0 16,0 0 0,0 0-16,0 0 15,0 0 1,0 0-16,-148 0 16,112 0-16,-1 37 15,37-37 1,-37 37-16,0-37 15,37 37 1,0-37-16,-37 37 16,37-1-1,-36-36-15,-1 37 16,37 0 0,-74 37-16,37-38 15,1 1 1,-75 111-16,37-75 15,1-36 1,-1 0-16,1 36 16,-38 1-1</inkml:trace>
          <inkml:trace contextRef="#ctx0" brushRef="#br0" timeOffset="-46446.3579">-6479-589 0,'0'0'15,"0"0"1,0 0-16,0 0 16,0 0-1,0 0-15</inkml:trace>
          <inkml:trace contextRef="#ctx0" brushRef="#br0" timeOffset="-46144.8141">-6553-1619 0,'0'0'0,"0"0"15,0 0 1,0 0-16,0 0 16,0 0-1,0 0-15,-184 36 16,0 38-1,0 0-15,74-38 16,-1 1-16</inkml:trace>
          <inkml:trace contextRef="#ctx0" brushRef="#br0" timeOffset="-45520.7325">-6921-2466 0,'0'0'15,"0"0"1,0 0-16,0 0 15,0 0 1,0 0-16,0 0 16,0 0-1,-37 184-15,-36-110 16,-1-38-16,-36 38 16,36-37-1,-73 36-15,-1 1 16,38-37-1,36 37-15,38-1 16,-75 1 0,38 36-16,-1-36 15,37 36 1,0-36-16,0 0 16,1-1-16,-1-36 15,0 0 1,37 0-16,-37-37 15,37 36 1,-37-36 0,37 0-16,-36 0 15,36-36 1,-37-1-16,37 0 16,0-37-1,0 1-15,37-75 16,36 1-1,1 37-15,36-74 16,-36 0-16</inkml:trace>
          <inkml:trace contextRef="#ctx0" brushRef="#br0" timeOffset="-34564.1192">-8357-3165 0,'0'0'16,"0"0"0,0 0-16,0 0 15</inkml:trace>
          <inkml:trace contextRef="#ctx0" brushRef="#br0" timeOffset="-34720.375">-9056-1288 0,'0'0'15,"0"0"1,0 0-16,0 0 16,0 0-1,0 0-15,0 0 16,0 0 0,0 0-16,0 0 15,0 0 1,0 0-16,0 0 15,-37-147 1,37 147-16,37 0 16,-37 0-16,0 0 15,0 0 1,0 0-16,37-37 16,-37 37-1,0 0-15,0 0 16,0 0-1,-37 0-15,37 0 16,0 0 0,-37 0-16,37 0 15,-37 0 1,37 0-16,-36-37 16,-1 37-1,0-74-15,0 38 16,0-38-1,37 37-15,0-36 16,0-1 0,0 0-16,0 1 15,37 36 1,0-110-16</inkml:trace>
        </inkml:traceGroup>
        <inkml:traceGroup>
          <inkml:annotationXML>
            <emma:emma xmlns:emma="http://www.w3.org/2003/04/emma" version="1.0">
              <emma:interpretation id="{349E9438-B68A-4659-8795-8F6C38B508EC}" emma:medium="tactile" emma:mode="ink">
                <msink:context xmlns:msink="http://schemas.microsoft.com/ink/2010/main" type="inkWord" rotatedBoundingBox="6282,15882 2448,15409 2815,12429 6650,12902">
                  <msink:destinationLink direction="with" ref="{9578DAE7-D7BF-40BE-8BC2-379B8E736620}"/>
                </msink:context>
              </emma:interpretation>
              <emma:one-of disjunction-type="recognition" id="oneOf9">
                <emma:interpretation id="interp17" emma:lang="" emma:confidence="1">
                  <emma:literal/>
                </emma:interpretation>
              </emma:one-of>
            </emma:emma>
          </inkml:annotationXML>
          <inkml:trace contextRef="#ctx0" brushRef="#br0" timeOffset="-32157.7587">-11706-2429 0,'0'0'15,"0"0"1,0 0-16,0 0 16,0 0-1,0 0-15,0 0 16,-148 184 0,38-111-16,-1-36 15,75-37 1,-38 74-16,0-74 15,38 37 1,-1-37-16,37 0 16,-37 0-1,0 0-15,37 0 16,0-37-16,-37 37 16,37 0-1,0 0-15,0 0 16,-36 0-1,36 0-15,-37 0 16,0 37 0,0-37-16,-37 36 15,1-36 1,36 37-16,0-37 16,0 0-1,37 0-15,0 0 16,-36 0-1,36 0-15,0 0 16,0 0 0,0 0-16,0 37 15,0-37 1,0 111-16,-37-38 16,0 74-1,0 1-15,-36-1 16,-38 37-16,37-74 15,-36-36 1,73-37-16,-36-37 16,36 0-1,-37 0-15,1-37 16,-38-37 0,37 1-16,38-1 15,-1 1 1,-37-38-16,74 1 15,-37 36 1,37 37-16,0-73 16,37-1-1,-37 38-15,74-38 16,-1 38 0,-36 36-16,74-37 15,-1 1 1,-36 73-16,73-37 15,74-37 1</inkml:trace>
          <inkml:trace contextRef="#ctx0" brushRef="#br0" timeOffset="-31860.8683">-12479 74 0,'0'0'16,"0"0"0,0 0-16,0 0 15</inkml:trace>
          <inkml:trace contextRef="#ctx0" brushRef="#br0" timeOffset="-33251.5592">-10455-1362 0,'0'0'16,"0"0"-16,0 0 15,0 0 1,0 0-16,0 0 15,0 0 1,0 0-16,111-184 16,-75 147-1,1-36-15,37 36 16,-37 37 0,-1-37-16,-36 37 15,0-37 1,0 37-16,0 0 15,0 0 1,0 0-16,0 37 16,0-37-1,-36 37-15,-1-37 16,-37 0-16,37 0 16,1 37-1,36-37-15,-37 0 16,0 0-1,37 0-15,0 0 16,-37 0 0,0 0-16,37 0 15,-36 0 1,-1 0-16,0 37 16,0-37-1,0 36-15,37-36 16,-37 0-1,1 0-15,-1-36 16,0-38 0,-37 0-16,38 1 15,36-1 1,-37 0-16,37 1 16,0 36-16,0 0 15,0 37 1,0-37-16,0 37 15,0 0 1,0 0-16,0 0 16,0 0-1,0 37-15,0 0 16,0 37 0,-37-1-16,37-36 15,0 37 1,-37-37-16,0-1 15,1-36 1,-1 0-16,-37 0 16,-36 37-1,110-37-15,-74 0 16,37 37 0,0-37-16,-36 37 15,36 36 1,-37-36-16,1 74 15,36-1-15,-74 111 16</inkml:trace>
          <inkml:trace contextRef="#ctx0" brushRef="#br0" timeOffset="-29813.8997">-13253 258 0,'0'0'0,"0"0"15,0 0-15</inkml:trace>
          <inkml:trace contextRef="#ctx0" brushRef="#br0" timeOffset="-31688.9853">-13731 332 0,'0'0'15,"0"0"-15,0 0 16,0 0 0,0 0-16,0 0 15</inkml:trace>
          <inkml:trace contextRef="#ctx0" brushRef="#br0" timeOffset="-31423.347">-13621-1435 0,'0'0'16,"0"0"-1,0 0-15,0 0 16</inkml:trace>
        </inkml:traceGroup>
        <inkml:traceGroup>
          <inkml:annotationXML>
            <emma:emma xmlns:emma="http://www.w3.org/2003/04/emma" version="1.0">
              <emma:interpretation id="{FC41433B-8949-47D0-85A8-D26DD5F17C9A}" emma:medium="tactile" emma:mode="ink">
                <msink:context xmlns:msink="http://schemas.microsoft.com/ink/2010/main" type="inkWord" rotatedBoundingBox="2053,15094 -1085,14707 -719,11734 2420,12122"/>
              </emma:interpretation>
            </emma:emma>
          </inkml:annotationXML>
          <inkml:trace contextRef="#ctx0" brushRef="#br0" timeOffset="-28220.0704">-14762-1178 0,'0'0'0,"0"0"15,0 0 1,0 0-16,0 0 16,0 0-1,0 0-15,0 0 16,0 0-16,0 0 15,0 0 1,0 0-16,0 0 16,0 0-1,0 0-15,0 0 16,111-147 0,-111 147-16,73 37 15,-36 0 1,-37 0-16,0 73 15,0 0 1,-110 74-16,-38 1 16,-36-1-1,-37-37-15,37-74 16,0 1 0</inkml:trace>
          <inkml:trace contextRef="#ctx0" brushRef="#br0" timeOffset="-27032.5179">-15167-1951 0,'0'0'0,"37"-147"16,-37 147-16,0-37 15,37 37 1,0-73-16,0 36 15,-1 0 1,38 0-16,-37 0 16,36 1-1,1 36-15,-74-37 16,37 37 0,-37 0-16,0 37 15,0-37 1,-37 36-16,-37 38 15,-36 36 1,0-36-16,-1-37 16,1 0-1,-1-1-15,38-36 16,36 0 0,-37 0-16,37 0 15,37 0-15,0 0 16,0 0-1,0 0-15,0 0 16,0 0 0,0 0-16,-36 0 15,36 0 1,0 0-16,0 0 16,0 0-1,36 0-15,-36 0 16,0 0-1,0 0-15,0 0 16,0 0 0,0 0-16,0 0 15,0 0 1,0 0-16,-36 0 16,-1 0-1,0 0-15,0 0 16,37 0-1,-37 0-15,0 0 16,37 0-16,0 0 16,0 0-1,-36 37-15,36-37 16,0 0 0,0 0-16,0 0 15,-37 0 1,37 0-16,0 37 15,0-37 1,-37 37-16,-37 0 16,38 36-1,-38-73-15,-73 37 16,-1-37 0,-109 37-16,36-37 15,0-37 1,0 0-16,37 37 15,37 0 1</inkml:trace>
          <inkml:trace contextRef="#ctx0" brushRef="#br0" timeOffset="-29297.246">-14983-2098 0,'0'0'16,"0"0"-16,0 0 15,0 0 1,0 0-16</inkml:trace>
          <inkml:trace contextRef="#ctx0" brushRef="#br0" timeOffset="-26829.3826">-14983-3092 0,'0'0'0,"0"0"16,0 0-16,-147 111 16</inkml:trace>
          <inkml:trace contextRef="#ctx0" brushRef="#br0" timeOffset="-26610.6224">-16418-589 0,'0'0'0,"0"0"15,0 0 1,0 0-16,0 0 16,-258-36-1</inkml:trace>
          <inkml:trace contextRef="#ctx0" brushRef="#br0" timeOffset="-26391.8629">-16234-2908 0,'0'0'15,"0"0"-15,-148 37 16,75-37-1,-258 74-15,-74 73 16</inkml:trace>
        </inkml:traceGroup>
      </inkml:traceGroup>
    </inkml:traceGroup>
    <inkml:traceGroup>
      <inkml:annotationXML>
        <emma:emma xmlns:emma="http://www.w3.org/2003/04/emma" version="1.0">
          <emma:interpretation id="{A0B43A69-F47B-4626-A487-5ABC6D408168}" emma:medium="tactile" emma:mode="ink">
            <msink:context xmlns:msink="http://schemas.microsoft.com/ink/2010/main" type="paragraph" rotatedBoundingBox="18021,11220 1068,11043 1139,4201 18093,4378" alignmentLevel="2"/>
          </emma:interpretation>
        </emma:emma>
      </inkml:annotationXML>
      <inkml:traceGroup>
        <inkml:annotationXML>
          <emma:emma xmlns:emma="http://www.w3.org/2003/04/emma" version="1.0">
            <emma:interpretation id="{099E60EB-8656-4138-9B0F-BEE8A79F48F4}" emma:medium="tactile" emma:mode="ink">
              <msink:context xmlns:msink="http://schemas.microsoft.com/ink/2010/main" type="line" rotatedBoundingBox="17678,11216 1068,11043 1112,6742 17723,6916">
                <msink:destinationLink direction="with" ref="{5E31C60B-5FCB-49E6-BAE6-288492E25B3C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EAAD699E-7F1A-4705-801A-D91FD9BEB0B2}" emma:medium="tactile" emma:mode="ink">
                <msink:context xmlns:msink="http://schemas.microsoft.com/ink/2010/main" type="inkWord" rotatedBoundingBox="17685,10536 10174,10458 10204,7543 17716,7621"/>
              </emma:interpretation>
            </emma:emma>
          </inkml:annotationXML>
          <inkml:trace contextRef="#ctx0" brushRef="#br0" timeOffset="-111735.5084">994-6626 0,'0'0'16,"0"0"-1,0 0-15,0 0 16,0 0-1,0 0-15,0 0 16,0 0-16,-185 37 16,112 0-1,36 0-15,-37-37 16,38 36 0,-1-36-16,0 37 15,37-37 1,0 0-16,-37 37 15,37-37 1,0 37-16,0 0 16,-37 0-1,37 36-15,-36-36 16,-1 37 0,-37-1-16,1 1 15,-38-1 1,37 1-16,1-74 15,-38 111 1,1-38-16,36-36 16,1 0-1,-38 0-15</inkml:trace>
          <inkml:trace contextRef="#ctx0" brushRef="#br0" timeOffset="-111485.5005">662-5190 0,'0'0'15,"0"0"-15,0 0 16,0 0 0,0 0-16,0 0 15</inkml:trace>
          <inkml:trace contextRef="#ctx0" brushRef="#br0" timeOffset="-111157.3594">-74-6294 0,'0'0'16,"0"0"-16,0 0 15,0 0 1,0 0-16,0 0 16,0 0-1,-184 36-15,110 38 16,38 0 0,-75-1-16,1 38 15,-1-38 1,1 1-16,-1 36 15</inkml:trace>
          <inkml:trace contextRef="#ctx0" brushRef="#br0" timeOffset="-109816.8957">-1951-6147 0,'0'0'16,"0"0"0,0 0-16,0 0 15,0 0 1,0 0-16,0 0 15,0 0-15,0 0 16,0 0 0,36-147-16,1 110 15,0 0 1,37 0-16,-38 37 16,1 0-1,0 0 1,-37 0-16,37 0 15,-37 0 1,0 37-16,0 0 16,-74 36-1,1 38-15,-38-38 16,1 1-16,-111 73 16,-37-36-1,37-1-15</inkml:trace>
          <inkml:trace contextRef="#ctx0" brushRef="#br0" timeOffset="-108374.2703">-2872-6368 0,'0'0'0,"0"0"16,0 0-16,0 0 16,74-147-1,-74 147-15,37-74 16,0 37 0,-1 0-16,1-36 15,37-1 1,-37 37-16,-1 1 15,38-1-15,-74 0 16,37 37 0,0 0-16,-37 0 15,0 0 1,37 0 0,-37 37-16,0-37 15,-37 37 1,0 36-16,-37-36 15,1 0 1,-38-37-16,74 37 16,-36-37-1,36 0-15,37 0 16,-37 0-16,37 0 16,0 0-1,0 0-15,0 0 16,-37 0-1,37 36-15,-36-36 16,36 0 0,-74 37-16,0 0 15,37 0 1,1-37-16,-1 0 16,0 0-1,0-37-15,-36 0 16,36 0-1,0 1-15,0 36 16,37-37 0,0 37-16,0 0 15,0 0 1,0 0-16,37 37 16,0-1-1,0-36-15,-37 74 16,73-37-16,-73 0 15,0-1 1,0 1-16,0 37 16,0-74-1,-37 37-15,1 0 16,-1-37 0,0 0-16,0 0 15,-36 0 1,-1 0-16,37-37 15,0 37 1,0-37-16,37 37 16,0 0-1,0 37-15,-36-37 16,36 37 0,0-1-16,-37 1 15,0 0 1,0-37-16,37 37 15,-221 36 1,111-73-16,110 0 16,-37-36-16,37 36 15,0-37 1,-405-74-16,589 1 16,-73 110-1,-111 0-15,0 0 16,0 0-1,0 0-15,0 0 16,0 37 0,0 0-16,-37 36 15,-74 1 1,1-1-16,36-36 16,-367 0-1,367 0-15,0-37 16,38 0-1,-75-37-15,38-37 16,-1 38 0,37-1-16,37 0 15</inkml:trace>
          <inkml:trace contextRef="#ctx0" brushRef="#br0" timeOffset="-108165.4572">-2724-7546 0,'0'0'15,"0"0"-15,0 0 16,0 0-1</inkml:trace>
          <inkml:trace contextRef="#ctx0" brushRef="#br0" timeOffset="-107669.3936">-3424-5301 0,'0'0'0,"0"0"32,0 0-32,0 0 15,0 0-15,0 0 16,-221-36 0,74 36-16,0 0 15,-37-37 1,-37 37-16,-37-37 15</inkml:trace>
          <inkml:trace contextRef="#ctx0" brushRef="#br0" timeOffset="-107405.3612">-4307-7031 0,'0'0'16,"0"0"-16,0 0 15,0 0 1,-184 0-1,36 0-15,-183 74 16</inkml:trace>
          <inkml:trace contextRef="#ctx0" brushRef="#br0" timeOffset="-106130.911">-6479-5926 0,'0'0'16,"0"0"-16,0 0 15,0 0-15,0 0 16,0 0-1,0-148-15,37 112 16,-1-38 0,1 0-16,0 38 15,0-38 1,36 74-16,38-37 16,36-37-1,-36 38 1,-38 36-16,1 0 15,-1 0 1,1 0-16,0 0 16,-37 0-16,-1 0 15,-36 0-15,0 0 16,37 0 0,-37 0-16,-37 0 15,1 36 1,-1 1-16,-184 0 15,74 74 1,-1-75-16,75 1 16,-1 0-16,37-37 15,0-37 1,-36 37-16,-1-73 16,37 36-1,-73-258-15,110 185 16,0 36-1,0 37-15,37 1 16,-37-1 0,37-74-16</inkml:trace>
          <inkml:trace contextRef="#ctx0" brushRef="#br0" timeOffset="-105834.0221">-6222-5153 0,'0'0'0,"0"0"16,0 0-1,0 0-15,0 0 16,0 0 0</inkml:trace>
          <inkml:trace contextRef="#ctx0" brushRef="#br0" timeOffset="-110419.302">-111-7141 0,'0'0'15,"0"0"-15,0 0 16,0 0-1,0 0-15,0 0 16,0 0 0,0 0-16,0 0 15,-147 184-15,110-110 16,-36-38 0,36 1-16,37-37 15,-37 37 1,37-37-16,0 0 15,-37 0 1,37 0-16,-37 0 16,0 0-1,1 0-15,-1 0 16,-37 37 0,1 0-16,-1-1 15,0 75 1,-36-1-16,-37 74 15,36-36 1,38-1-16,-111 37 16,36 0-1,38-74-15,36 1 16,-36-38 0,-258 259-1,294-259 1,37-36-16,-36 0 15,36 0 1,-37-37-16,-294 147 16,258-147-1,-38 0-15,112 0 16,-75 0 0,-36-110-16,36 36 15,-146-36 1,73-1-16,-37-36 15</inkml:trace>
        </inkml:traceGroup>
        <inkml:traceGroup>
          <inkml:annotationXML>
            <emma:emma xmlns:emma="http://www.w3.org/2003/04/emma" version="1.0">
              <emma:interpretation id="{4B837225-DA02-494A-AC7D-9BF5F60BCA71}" emma:medium="tactile" emma:mode="ink">
                <msink:context xmlns:msink="http://schemas.microsoft.com/ink/2010/main" type="inkWord" rotatedBoundingBox="9803,11134 1067,11043 1112,6742 9848,6833"/>
              </emma:interpretation>
              <emma:one-of disjunction-type="recognition" id="oneOf10">
                <emma:interpretation id="interp18" emma:lang="" emma:confidence="1">
                  <emma:literal/>
                </emma:interpretation>
              </emma:one-of>
            </emma:emma>
          </inkml:annotationXML>
          <inkml:trace contextRef="#ctx0" brushRef="#br0" timeOffset="-103177.6476">-10492-6957 0,'0'0'16,"0"0"-16,0 0 15,0 0 1,0 0-16,-184 147 16,0 37-1,0 0-15,74-73 16,-295 36-1</inkml:trace>
          <inkml:trace contextRef="#ctx0" brushRef="#br0" timeOffset="-102521.3692">-10676-7914 0,'0'0'0,"0"0"16,0 0-1,0 0-15,-184-37 16,-37 74-1,-110 0-15,37 36 16,-148-110 0</inkml:trace>
          <inkml:trace contextRef="#ctx0" brushRef="#br0" timeOffset="-102771.3763">-11338-7178 0,'0'0'16,"0"0"-1,0 0-15,0 0 16,0 0 0,0 0-16,0 0 15,0 0 1,-148 147-16,38 1 15,0-75 1,-1 1-16,1-1 16,-295 1-1,294 0-15,38-74 16,-1 0 0,0 0-16,-73 0 15,-37 0 1,37 0-16,0-37 15,-74-37-15</inkml:trace>
          <inkml:trace contextRef="#ctx0" brushRef="#br0" timeOffset="-104255.8232">-9019-5669 0,'0'0'15,"0"0"-15,0 0 16,0 0-1,0 0-15</inkml:trace>
          <inkml:trace contextRef="#ctx0" brushRef="#br0" timeOffset="-104458.9569">-8357-6994 0,'0'0'15,"0"0"1,0 0-16,0 0 16,0 0-1,0 0-15,0 0 16,0 0 0,0 0-16,0 0 15,0 0 1,0 0-16,-147 111 15,110-111-15,1 0 16,-1 0 0,37 0-16,-74 0 15,37 0 1,-36 36-16,-75 148 16</inkml:trace>
          <inkml:trace contextRef="#ctx0" brushRef="#br0" timeOffset="-103396.4094">-9792-6515 0,'0'0'16,"0"0"-16,0 0 15,0 0 1,0 0-16,-37-148 16,37 148-1,0-73-15,37-1 16,-37 1 0,73-38-16,1 37 15,0-36-15,36 36 16,-36 38-1,-1-1-15,-36 37 16,37 0 0,-37 0-16,-1 0 15,1 37 1,-37-37-16,0 0 16,0 36-1,-37 1-15,-36 37 16,-1-37-1,-36-1-15,36 1 16,-36 0 0,110-37-16,-37 0 15,0 0 1,37 37-16,0-37 16,-37 0-1,37 0-15,0 0 16,0 0-1,-37 37-15,-36 36 16,-38 1-16,38-37 16,-1 0-1,37-1-15,0-36 16,1 0 0,36 0-16,0 0 15,-37 0 1,37 0-16,0 0 15,37 0 1,-1-36-16,1 36 16,37 0-1,-37 36-15,0-36 16,-1 37 0,-36 37-16,-36-1 15,-38 75 1,-37-1-16,1 0 15,-111 0 1,-73-73-16</inkml:trace>
          <inkml:trace contextRef="#ctx0" brushRef="#br0" timeOffset="-101411.9392">-12664-8356 0,'0'0'0,"0"0"15,0 0 1,0 0-16,0 0 16,0 0-1,0 0-15,0 0 16,0 0-16,-36 147 16,-1 1-1,0-38-15,-37 37 16,1-36-1,-1-38-15,-36 38 16,-1-74 0,74-37-16,37 0 15,-73 0 1,73 0-16,-37-37 16,0 37-1,37 0-15,-37 0 16,37 0-1,0 0-15,-36 0 16,36 37 0,-74-1-16,0 1 15,1 0 1,-1 0-16,0 0 16,38-37-1,-148 36-15,73-72 16,74 36-16,37-37 15,0-37 1,0 37-16,37-36 16,0 36-1,0 0-15,0-37 16,36 74 0,1 0-16,-1 0 15,-36 0 1,0 0-16,-37 0 15,0 37 1,-37 37-16,0 0 16,-257 110-1,73-37-15,111-110 16,-1-1 0,1 1-16,36 0 15,37 0 1,-36 0-16,73 36 15,-37 38 1,0 36-16,0-73 16,74-1-16,-37-36 15,0 0 1,-37-37-16,37 37 16,0 0-1,-73 36-15,-1-73 16,37 0-1,0 0-15,-36 0 16,-1-110 0,1 36-16,-1-36 15,74-1 1,37 1-16,0-37 16,-1 36-1,38-36-15,73-148 16,-36 111-1,36 74-15</inkml:trace>
          <inkml:trace contextRef="#ctx0" brushRef="#br0" timeOffset="-105552.7512">-6884-6405 0,'0'0'15,"0"0"-15,0 0 16,0 0 0,0 0-16,0 0 15,-184 147 1,110-73-16,1 0 16,-1-1-1,37 1-15,0-37 16</inkml:trace>
          <inkml:trace contextRef="#ctx0" brushRef="#br0" timeOffset="-105021.4848">-6921-7509 0,'0'0'0,"0"0"15,0 0-15,0 0 16,-184 37 0,37 73-16,-37 74 15,-111 37 1,38 73-16,72-73 15,75-73 1,0-1-16,-111 147 16,0 1-1,37-74-15,0-1 16,73-109 0,-110 147-16,1-74 15,-1-74 1,37 1-16,36-38 15,38-73 1,0 0-16,-38 0 16,38 0-1,-37-73-15,-74-1 16,37-37-16,36-36 16,-36 0-1,37 0-15,0-1 16,-37 1-1,73 37-15,1-1 16,0-36 0</inkml:trace>
          <inkml:trace contextRef="#ctx0" brushRef="#br1" timeOffset="-86566.5">-12884-4123 0,'0'0'15,"0"0"1,-184 0-16,184 0 15,0 0 1,-37 0-16,0 0 16,-74 0-1,-36 0-15,-37 0 16,-110 37 0,73-37-16,74 0 15,-38 0-15,38 0 16,-221 0-1,184 0-15,74 0 16,36 0 0,37 0-16,0 0 15,-36 0 1,36 0-16,-37 0 16,38 0-1,-1 0-15</inkml:trace>
          <inkml:trace contextRef="#ctx0" brushRef="#br0" timeOffset="-101062.2433">-13842-4932 0,'0'0'16,"0"0"-16,0 0 15,0 0-15,0 0 16,-184-37 0,74 37-1,-74 0-15,0-74 16</inkml:trace>
          <inkml:trace contextRef="#ctx0" brushRef="#br0" timeOffset="-100798.2156">-14431-7988 0,'0'0'16,"0"0"-16,0 0 15,0 0-15,0 0 16</inkml:trace>
        </inkml:traceGroup>
      </inkml:traceGroup>
      <inkml:traceGroup>
        <inkml:annotationXML>
          <emma:emma xmlns:emma="http://www.w3.org/2003/04/emma" version="1.0">
            <emma:interpretation id="{AEC30D82-8872-4099-84F0-43D688339391}" emma:medium="tactile" emma:mode="ink">
              <msink:context xmlns:msink="http://schemas.microsoft.com/ink/2010/main" type="line" rotatedBoundingBox="11422,5047 18010,4746 18134,7441 11546,7742">
                <msink:destinationLink direction="with" ref="{5E31C60B-5FCB-49E6-BAE6-288492E25B3C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F75375F4-E64D-49CD-B462-E4045D7E8B86}" emma:medium="tactile" emma:mode="ink">
                <msink:context xmlns:msink="http://schemas.microsoft.com/ink/2010/main" type="inkWord" rotatedBoundingBox="11422,5047 16552,4813 16675,7508 11546,7742"/>
              </emma:interpretation>
              <emma:one-of disjunction-type="recognition" id="oneOf11">
                <emma:interpretation id="interp19" emma:lang="" emma:confidence="1">
                  <emma:literal/>
                </emma:interpretation>
              </emma:one-of>
            </emma:emma>
          </inkml:annotationXML>
          <inkml:trace contextRef="#ctx0" brushRef="#br2" timeOffset="-191279.1642">-4418-7436 0,'0'0'15,"0"0"1,0 0-16</inkml:trace>
          <inkml:trace contextRef="#ctx0" brushRef="#br2" timeOffset="-194294.9297">-148-10049 0,'0'0'15,"-36"-148"-15,36 148 16,0-36 0,0 36-16,0 0 15,0 0 1,0 0-16,0 0 16,0 36-16,0 1 15,0 0 1,0 37-16,0-1 15,-37 38 1,37 36-16,-37 37 16,37 0-1,-37-73-15,0-1 16,37 0 0,-36 1-16,36-1 15,-37-36 1,0-37-16,-184 368 15</inkml:trace>
          <inkml:trace contextRef="#ctx0" brushRef="#br2" timeOffset="-193919.9098">-1031-9055 0,'0'0'15,"0"0"-15,0 0 16,0 0-1,0 0-15,0 0 16,0 0 0,0 0-16,0 0 15,0 0 1,-111 147-16,111-110 16,-184 147-1,74-74-15,110-73 16,-110 37-1,36-1-15</inkml:trace>
          <inkml:trace contextRef="#ctx0" brushRef="#br2" timeOffset="-193388.635">-1215-9571 0,'0'0'16,"0"0"0,0 0-16</inkml:trace>
          <inkml:trace contextRef="#ctx0" brushRef="#br2" timeOffset="-193591.7679">-1841-8761 0,'0'0'16,"0"0"0,0 0-16,0 0 15,0 0 1,0 0-16,0 0 15,0 0 1,0 0-16,-221 221 16,148-111-1,-1-73-15,37 0 16,-36 37 0,36-37-16</inkml:trace>
          <inkml:trace contextRef="#ctx0" brushRef="#br2" timeOffset="-192935.4918">-2393-9019 0,'0'0'16,"0"0"-16,0 0 15,0 0 1,0 0-16,0 0 15,0 0 1,0 0-16,0 0 16,0 0-1,0 0-15,-147 37 16,147-37 0,-37 0-16,37 0 15,-37 0 1,37 0-16,-37-37 15,37 1 1,0-38-16,-37 0 16,37 1-16,37-1 15,-37 1 1,0-38-16,0 37 16,37 1-1,-37 36-15,-37-73 16</inkml:trace>
          <inkml:trace contextRef="#ctx0" brushRef="#br2" timeOffset="-191669.809">-3240-10012 0,'0'0'16,"0"0"-1,0 0-15,0 0 16,0 0 0,0 0-16,0 0 15,0 0 1,74 184-16,-148-74 16,-36 0-1,-1 1-15,-36-37 16,37-1-1,-74 1-15,73-37 16,74-1-16,37-36 16,-36 0-1,36 0-15,0 0 16,0 0 0,0 0-16,0 0 15,0 0 1,36 37-16,75 0 15,-1 0 1,-36 0-16,-1-1 16,1 1-1,-37 0-15,0 0 16,-37 0 0,0 0-16,-37-1 15,-37 38 1,1 0-16,-185 36 15,37 0 1,0-73-16,148-74 16,-1 1-1,0-1-15,-257 0 16,147-37-16,110-36 16,74 36-1,37-36-15,-37 36 16,37 37-1,-37-36-15,0-1 16,74-36 0,-38-37-16,1 73 15,37-37 1,36 1-16,-36 0 16,36-1-1,-36 74-15,0-36 16,-1 36-1,-36 0-15</inkml:trace>
          <inkml:trace contextRef="#ctx0" brushRef="#br2" timeOffset="-192544.8493">-2835-7693 0,'0'0'0,"0"0"16,0 0-1,0 0-15,0 0 16,0 0 0,0 0-16,0 0 15,-147-37 1,36 0-16,-109-37 15</inkml:trace>
        </inkml:traceGroup>
        <inkml:traceGroup>
          <inkml:annotationXML>
            <emma:emma xmlns:emma="http://www.w3.org/2003/04/emma" version="1.0">
              <emma:interpretation id="{8DF672AE-67F1-436E-A00B-E453A2271C80}" emma:medium="tactile" emma:mode="ink">
                <msink:context xmlns:msink="http://schemas.microsoft.com/ink/2010/main" type="inkWord" rotatedBoundingBox="17191,6073 18069,6033 18075,6147 17196,6187"/>
              </emma:interpretation>
            </emma:emma>
          </inkml:annotationXML>
          <inkml:trace contextRef="#ctx0" brushRef="#br2" timeOffset="-195920.0097">1362-8982 0,'0'0'16,"0"0"-16,0 0 15,0 0 1,0 0-16,0 0 15,0 0 1,0 0-16,-148-37 16,75 1-1,-1 36-15,-36 0 16,-1 0 0,1 0-16,36 0 15,1 0 1,36 0-16,0 0 15,0 0-15</inkml:trace>
        </inkml:traceGroup>
      </inkml:traceGroup>
      <inkml:traceGroup>
        <inkml:annotationXML>
          <emma:emma xmlns:emma="http://www.w3.org/2003/04/emma" version="1.0">
            <emma:interpretation id="{21C2C0E9-0B84-4A5A-81A9-D9C1912AEC53}" emma:medium="tactile" emma:mode="ink">
              <msink:context xmlns:msink="http://schemas.microsoft.com/ink/2010/main" type="line" rotatedBoundingBox="4270,4269 9792,4269 9792,6074 4270,6074">
                <msink:destinationLink direction="with" ref="{5E31C60B-5FCB-49E6-BAE6-288492E25B3C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02AAF0BE-232C-437D-B698-9918AABF9D1D}" emma:medium="tactile" emma:mode="ink">
                <msink:context xmlns:msink="http://schemas.microsoft.com/ink/2010/main" type="inkWord" rotatedBoundingBox="4270,4269 9792,4269 9792,6074 4270,6074"/>
              </emma:interpretation>
              <emma:one-of disjunction-type="recognition" id="oneOf12">
                <emma:interpretation id="interp20" emma:lang="" emma:confidence="1">
                  <emma:literal/>
                </emma:interpretation>
              </emma:one-of>
            </emma:emma>
          </inkml:annotationXML>
          <inkml:trace contextRef="#ctx0" brushRef="#br2" timeOffset="8547.2762">-7142-10565 0,'0'0'0,"0"0"16,0 0-1,0 0-15,-147-37 16,73 37 0,-36-37-16,-74 37 15,-37-36 1,0-1-16,-37 37 15,74-37 1,37 0-16,0 37 16,0-37-1,36 37-15,1-37 16,73 37-16,0 0 16,0 0-1,37 0-15,0 0 16,0 0-1,0 0-15,37 0 16,110 0 0,1 37-16,183-37 15,37 37 1,0 0-16,-110 0 16,0 0-1,-74-37-15,-37 0 16,-37 0-1,-73 0-15,-37 0 16,0 0 0,0 0-16,-37 0 15,-110 0 1,-111 0-16,37 0 16,-73 0-16,36 0 15,-36 0 1,36-37-16,74 37 15,0 0 1,37 0-16,147 0 16,-37 0-1,37 0-15,0 0 16,0 0 0,0 0-16,0 0 15,0 0 1</inkml:trace>
          <inkml:trace contextRef="#ctx0" brushRef="#br0" timeOffset="-100426.5273">-9682-10675 0,'0'0'15,"-184"147"-15,147-147 16,-73 74 0,-148 147-1,-36-37-15,36-37 16,-147 37-16,111-37 16,73-36-1,-184 146-15,110-109 16</inkml:trace>
        </inkml:traceGroup>
      </inkml:traceGroup>
    </inkml:traceGroup>
    <inkml:traceGroup>
      <inkml:annotationXML>
        <emma:emma xmlns:emma="http://www.w3.org/2003/04/emma" version="1.0">
          <emma:interpretation id="{87E22642-1B77-442A-92B3-E52B10E29DEE}" emma:medium="tactile" emma:mode="ink">
            <msink:context xmlns:msink="http://schemas.microsoft.com/ink/2010/main" type="paragraph" rotatedBoundingBox="8135,1950 15276,1950 15276,4343 8135,4343" alignmentLevel="3"/>
          </emma:interpretation>
        </emma:emma>
      </inkml:annotationXML>
      <inkml:traceGroup>
        <inkml:annotationXML>
          <emma:emma xmlns:emma="http://www.w3.org/2003/04/emma" version="1.0">
            <emma:interpretation id="{3464B14B-50E4-497C-86EA-7E85A2D0BF57}" emma:medium="tactile" emma:mode="ink">
              <msink:context xmlns:msink="http://schemas.microsoft.com/ink/2010/main" type="line" rotatedBoundingBox="8135,1950 15276,1950 15276,4343 8135,4343">
                <msink:destinationLink direction="with" ref="{5E31C60B-5FCB-49E6-BAE6-288492E25B3C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689FEF56-BC0B-45FD-83F0-D3F997A4CED1}" emma:medium="tactile" emma:mode="ink">
                <msink:context xmlns:msink="http://schemas.microsoft.com/ink/2010/main" type="inkWord" rotatedBoundingBox="8481,1472 11570,2443 10758,5028 7669,4057"/>
              </emma:interpretation>
              <emma:one-of disjunction-type="recognition" id="oneOf13">
                <emma:interpretation id="interp21" emma:lang="" emma:confidence="1">
                  <emma:literal/>
                </emma:interpretation>
              </emma:one-of>
            </emma:emma>
          </inkml:annotationXML>
          <inkml:trace contextRef="#ctx0" brushRef="#br2" timeOffset="685433.6613">-5264-12295 0,'0'0'0,"0"0"16,0-184 0,-37 184-16,37 0 15,-37-74 1,-37 0-16,-36 1 15,-111-38 1,74 1-16,-37 73 16,73 0-16,74 37 15,-36 0 1,-1 37-16,-36 37 16,36-1-1,-36 38-15,36-1 16,0 38-1,38-1-15,-1 0 16,0 0 0,37-36-16,37-1 15,-37-73 1,37 37-16,-1-38 16,38 1-1,-37 37-15,73-37 16,1-1-16,-1 1 15,1-37 1,-1 0-16,-36 0 16,-1 0-1,1 0-15,-37-37 16,-37 37 0,37-36-16,-37 36 15,-37-37 1,37 0-16,-37-37 15,-37 38 1,38-1-16,-38 0 16,37 0-1,37 37-15,0 0 16,0 0 0,0 0-16,0 0 15,0 0 1,0 0-16,37 0 15,0 0 1,0 0-16,-1-37 16,1 37-16,-37 0 15,0 0 1,0 0-16,0 0 16,0 0-1,0 0-15</inkml:trace>
          <inkml:trace contextRef="#ctx0" brushRef="#br2" timeOffset="6875.319">-7510-14173 0,'0'0'16,"0"0"-1,0 0-15,0 0 16,0 0-1,0 0-15,0 0 16,0 0-16,0 0 16,0 0-1,-258 0-15,111 0 16,-37 0 0,74 0-16,-38 0 15,-36 37 1,37-37-16,0 0 15,0 0 1,36 0-16,74 0 16,37 0-1,-36 0-15</inkml:trace>
        </inkml:traceGroup>
        <inkml:traceGroup>
          <inkml:annotationXML>
            <emma:emma xmlns:emma="http://www.w3.org/2003/04/emma" version="1.0">
              <emma:interpretation id="{B7F13BAE-01A7-42F6-BD9B-EECA7BFA8592}" emma:medium="tactile" emma:mode="ink">
                <msink:context xmlns:msink="http://schemas.microsoft.com/ink/2010/main" type="inkWord" rotatedBoundingBox="11484,2355 15276,2355 15276,4049 11484,4049"/>
              </emma:interpretation>
              <emma:one-of disjunction-type="recognition" id="oneOf14">
                <emma:interpretation id="interp22" emma:lang="" emma:confidence="0">
                  <emma:literal>aP</emma:literal>
                </emma:interpretation>
                <emma:interpretation id="interp23" emma:lang="" emma:confidence="1">
                  <emma:literal>a P</emma:literal>
                </emma:interpretation>
                <emma:interpretation id="interp24" emma:lang="" emma:confidence="0">
                  <emma:literal>ap</emma:literal>
                </emma:interpretation>
                <emma:interpretation id="interp25" emma:lang="" emma:confidence="0">
                  <emma:literal>asp</emma:literal>
                </emma:interpretation>
                <emma:interpretation id="interp26" emma:lang="" emma:confidence="0">
                  <emma:literal>apt</emma:literal>
                </emma:interpretation>
              </emma:one-of>
            </emma:emma>
          </inkml:annotationXML>
          <inkml:trace contextRef="#ctx0" brushRef="#br2" timeOffset="686012.811">-4197-11706 0,'0'0'15,"0"0"-15,0 0 16,0 0 0,-110-147-16,73 73 15,-37 37-15,-36 0 16,-1 0 0,-36 1-1,37 36-15,-1 36 16,38 1-16,-1 0 15,37 37 1,0-37-16,37-1 16,37 1-1,0 37-15,37-37 16,-38-1 0,38-36-16,-37 0 15,0 0 1,36-73-16,1-1 15,-37-36 1,0 36-16,-1 37 16,1-36-1,-37 73-15,37 0 16,-37 0 0,0 0-16,37 0 15,0 73-15,36 38 16,1-1-1,-1-36-15,-36 36 16,74 1 0,36-38-16</inkml:trace>
          <inkml:trace contextRef="#ctx0" brushRef="#br2" timeOffset="686308.7061">-3093-12369 0,'0'0'16,"0"0"-16,0 0 15,0 0 1,0 0-16,0 0 16,0 0-1,0 0-15,-73 258 16,-1-111-16,74 0 15,-73-36 1,73 36-16,-37 0 16,0-73-1,37 36-15,0-73 16,0 0 0,0 0-16,0 0 15,0-37 1</inkml:trace>
          <inkml:trace contextRef="#ctx0" brushRef="#br2" timeOffset="686652.4683">-3277-12627 0,'0'0'16,"0"0"0,0 0-16,0 0 15,0 0 1,0 0-16,0 0 15,148-73 1,-1-1-16,37 74 16,37 0-1,37 37-15,-38 0 16,1 36-16,-37 38 16,-36-1-1,-75 1-15,-36-1 16,-37-73-1,-110 73-15,-185 75 16,-36-149 0,-1 1-16,-72-110 15,-38-1 1,74-110-16</inkml:trace>
        </inkml:traceGroup>
      </inkml:traceGroup>
    </inkml:traceGroup>
    <inkml:traceGroup>
      <inkml:annotationXML>
        <emma:emma xmlns:emma="http://www.w3.org/2003/04/emma" version="1.0">
          <emma:interpretation id="{C940B43B-4314-40B0-8E4F-53FA1EB29BDA}" emma:medium="tactile" emma:mode="ink">
            <msink:context xmlns:msink="http://schemas.microsoft.com/ink/2010/main" type="paragraph" rotatedBoundingBox="6809,110 10049,110 10049,2208 6809,2208" alignmentLevel="3"/>
          </emma:interpretation>
        </emma:emma>
      </inkml:annotationXML>
      <inkml:traceGroup>
        <inkml:annotationXML>
          <emma:emma xmlns:emma="http://www.w3.org/2003/04/emma" version="1.0">
            <emma:interpretation id="{A738330F-215B-463E-BBA8-7B11295A6C2F}" emma:medium="tactile" emma:mode="ink">
              <msink:context xmlns:msink="http://schemas.microsoft.com/ink/2010/main" type="inkBullet" rotatedBoundingBox="6809,110 10049,110 10049,2208 6809,2208"/>
            </emma:interpretation>
          </emma:emma>
        </inkml:annotationXML>
        <inkml:trace contextRef="#ctx0" brushRef="#br2" timeOffset="683058.5477">-7399-12921 0,'0'0'15,"-185"0"1,149 0-16,36 0 16,-37 0-1,-74-37-15,1 37 16,-37-37 0,-37-36-16,0 36 15,36-37 1,-73 38-16,74-38 15,0 0-15,37 37 16,-1-36 0,37 36-16,-36 0 15,36-36 1,-36-38-16,36 38 16,1-1-1,36 0-15,0 1 16,0-1-1,37 37-15,0-36 16,0 36 0,37-37-16,-37 1 15,74-1 1,36-37-16,37 1 16,1 36-1,-1 1-15,0 36 16,37 0-1,-37 0-15,1 37 16,-1-36-16,37 36 16,-37-37-1,37 37-15,-36 37 16,36-37 0,-37 36-16,37 38 15,-37 0 1,0-1-16,-36 1 15,-1-1 1,-73-36-16,0 0 16,0 37-1,-37-1-15,0 38 16,-74 110 0,-110-37-16,-110 37 15,-148-37 1</inkml:trace>
        <inkml:trace contextRef="#ctx0" brushRef="#br2" timeOffset="5969.0304">-7620-14541 0,'0'0'16,"0"0"0,0 0-16,0 0 15,0 0 1,-148 111-16,75-38 15,-38 1 1,1 36-16,-37-36 16,-1 36-16,1-36 15,0 0 1,36-1-16,38-36 16,36 0-1,37-37-15,0 0 16,-37 0-1,37 0-15,0 37 16</inkml:trace>
        <inkml:trace contextRef="#ctx0" brushRef="#br2" timeOffset="10125.4751">-8136-10786 0,'0'0'0,"0"0"16,0 0-1,0 0-15,0 0 16,0 0-16,0 0 16,-37-147-1,37 110-15,0 0 16,0-36-1,-36-38-15,36 1 16,0-1 0,0-36-16,-37 37 15,37-38 1,0 1-16,0 37 16,0 36-1,0 0-15,0 1 16,0-1-1,0 1-15,0-38 16,0 37 0,0 1-16,0 36 15,37-37 1,-37 38-16,0-38 16,0 37-1,0 0-15,0 1 16,0-1-16,0 0 15,0 37 1,36-37-16,-36 37 16,0 0-1,0 0-15,37 0 16,-37 0 0,37 37-16,0 0 15,37 36 1,36 1-16,-36 0 15,-1-1 1,-36 1-16,37-1 16,-1-36-1,-36 0-15,0 0 16,0 0 0,0-37-16,-37 0 15,0 37 1,0-37-16,0-37 15,-37 37 1,37 0-16,-37-37 16,-37-37-16,1 1 15,-1-38 1,0 38-16,-36 36 16,36-74-1,1 1-15,73 73 16,-37 37-1,37-37-15,-37 37 16,37 0 0,0 0-16,0 37 15,-37-37 1,0 74-16,1-1 16,36 1-1,-37-37-15,0 0 16,37 36-1,-37-36-15,37 0 16,-37 0 0,1-1-16,-148 38 15</inkml:trace>
        <inkml:trace contextRef="#ctx0" brushRef="#br2" timeOffset="6390.9244">-8688-14578 0,'0'0'0,"0"0"16,0 0-16,0 0 15,0 0 1,0 0-16,0 0 16,147 148-1,-73-38-15,36 1 16,-36-38 0,36 1-16,-36-1 15,0 1 1,-37 0-16,36-37 15,-36 36 1,37-36-16,-38 0 16,-36 0-1,37-37-15,-37 0 16,0 0 0</inkml:trace>
      </inkml:traceGroup>
    </inkml:traceGroup>
  </inkml:traceGroup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6:20.046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6C9F25DC-C9ED-4D41-AFAA-95FEFF2DDD71}" emma:medium="tactile" emma:mode="ink">
          <msink:context xmlns:msink="http://schemas.microsoft.com/ink/2010/main" type="inkDrawing" rotatedBoundingBox="9830,18365 9930,5483 10333,5486 10233,18369" semanticType="callout" shapeName="Other">
            <msink:sourceLink direction="with" ref="{D07DE0A1-A19B-4370-B057-015784EDB71A}"/>
            <msink:sourceLink direction="with" ref="{BBA64976-456C-49C7-8F67-A41E8B74528C}"/>
          </msink:context>
        </emma:interpretation>
      </emma:emma>
    </inkml:annotationXML>
    <inkml:trace contextRef="#ctx0" brushRef="#br0">257 0 0,'0'0'16,"0"0"-16,0 0 15,0 0 1,0 0-16,0 0 16,0 0-1,-36 221-15,36-111 16,0 74-1,0 37-15,0 37 16,0 36 0,36-36-16,-36 36 15,37 1 1,-37 36-16,0 0 16,0 1-1,0 36-15,0-37 16,0 0-16,0-36 15,0-1 1,0-36-16,0 0 16,0 73-1,-37-73-15,37-1 16,0 1 0,-36 0-16,-1-1 15,0-36 1,0 111-16,37-75 15,-37-36 1,0 0-16,1 37 16,36-37-1,0-37-15,0 0 16,0-37 0,0 74-16,0-37 15,36 0 1,-36-74-16,0 38 15,0 72 1,37 1-16,0-37 16,-37-73-16,37 36 15,0 111 1,-37-37-16,37 0 16,-37-37-1,0-37-15,36 0 16,1 37-1,-37-37-15,0 1 16,37-1 0,0-37-16,-37 1 15</inkml:trace>
  </inkml:traceGroup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6:21.655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  <inkml:brush xml:id="br1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1DB5A6D9-ABE7-405B-86AB-310320FECC1D}" emma:medium="tactile" emma:mode="ink">
          <msink:context xmlns:msink="http://schemas.microsoft.com/ink/2010/main" type="writingRegion" rotatedBoundingBox="20135,8503 1092,7859 1223,3964 20266,4607"/>
        </emma:interpretation>
      </emma:emma>
    </inkml:annotationXML>
    <inkml:traceGroup>
      <inkml:annotationXML>
        <emma:emma xmlns:emma="http://www.w3.org/2003/04/emma" version="1.0">
          <emma:interpretation id="{046A3737-F08A-46CA-8CE5-8B70DC98F26C}" emma:medium="tactile" emma:mode="ink">
            <msink:context xmlns:msink="http://schemas.microsoft.com/ink/2010/main" type="paragraph" rotatedBoundingBox="20135,8503 1092,7859 1223,3964 20266,460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FC01719-B6DC-414D-87F6-345D397FE752}" emma:medium="tactile" emma:mode="ink">
              <msink:context xmlns:msink="http://schemas.microsoft.com/ink/2010/main" type="line" rotatedBoundingBox="20135,8503 1092,7859 1223,3964 20266,4607"/>
            </emma:interpretation>
          </emma:emma>
        </inkml:annotationXML>
        <inkml:traceGroup>
          <inkml:annotationXML>
            <emma:emma xmlns:emma="http://www.w3.org/2003/04/emma" version="1.0">
              <emma:interpretation id="{DC00EC41-8BF7-4374-82BE-5912DABB0E85}" emma:medium="tactile" emma:mode="ink">
                <msink:context xmlns:msink="http://schemas.microsoft.com/ink/2010/main" type="inkWord" rotatedBoundingBox="20135,8503 15459,8345 15568,5118 20243,5276">
                  <msink:destinationLink direction="with" ref="{A397B4D4-904F-469A-91C5-8FA891DB7059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957 0 0,'0'0'0,"0"0"15,0 0 1,0 0-16,0 0 16,0 0-1,0 0-15,-147 110 16,74 1 0,36-1-16,-37 1 15,1-38 1,-1 1-16,0-1 15,1-36-15,-1 37 16,-184 110 0</inkml:trace>
          <inkml:trace contextRef="#ctx0" brushRef="#br0" timeOffset="500.0265">-625 331 0,'0'0'16,"0"0"-1,0 0-15,0 0 16,0 0-1,0 0-15,0 0 16,0 0-16,0 0 16,0 0-1,0 0-15,0 0 16,0-147 0,36 147-16,-36 0 15,37 0 1,0-37-16,-37 37 15,0 0 1,37 0-16,0 37 16,-1-37-1,-36 0-15,37 37 16,-37 0 0,0-1-16,0 1 15,-37 37 1,1-1-16,36-36 15,-74 37 1,0-37-16,-36 36 16,-37-73-16</inkml:trace>
          <inkml:trace contextRef="#ctx0" brushRef="#br0" timeOffset="-390.6456">1878 699 0,'0'0'0,"0"0"16,0 0-1,0 0-15,0 0 16,0 0 0,0 0-16,-148-147 15,148 73 1,-36 1-16,36-1 15,0-36 1,36 36-16,38-73 16,37 73-16,-1 1 15,0 36 1,-36 0-16,0 37 16,36 0-1,-73 37-15,0-37 16,-37 37-1,0-1-15,-74 38 16,0 147 0,-36-74-16,-74 74 15,37-37 1,-1-37-16,-36 1 16,0-1-1,37-37-15,-37 1 16,37-38-1,73-73-15,-110 74 16,37-74 0</inkml:trace>
          <inkml:trace contextRef="#ctx0" brushRef="#br0" timeOffset="-4031.4373">3755 3055 0,'0'0'16,"0"0"-1,0-147-15,-37 147 16,37-37 0,0 37-16,0-110 15,-73-38 1,36-72-16,0 36 15,-37-1 1,38-35-16,-1 72 16,0-146-1,37 110-15,-37 110 16,37 37 0,0-36-16,-37 36 15,37-37-15,-36 38 16,36 36-1,-37-74-15</inkml:trace>
        </inkml:traceGroup>
        <inkml:traceGroup>
          <inkml:annotationXML>
            <emma:emma xmlns:emma="http://www.w3.org/2003/04/emma" version="1.0">
              <emma:interpretation id="{CF8716D6-8A4A-4AC0-AD30-E26A13402C9F}" emma:medium="tactile" emma:mode="ink">
                <msink:context xmlns:msink="http://schemas.microsoft.com/ink/2010/main" type="inkWord" rotatedBoundingBox="14628,6204 11986,6115 12024,4990 14666,5079">
                  <msink:destinationLink direction="with" ref="{A397B4D4-904F-469A-91C5-8FA891DB7059}"/>
                </msink:context>
              </emma:interpretation>
            </emma:emma>
          </inkml:annotationXML>
          <inkml:trace contextRef="#ctx0" brushRef="#br0" timeOffset="828.1692">-1767-74 0,'0'0'15,"0"0"-15,0 0 16,0 0-1,0 0-15,0 0 16,0 0 0,0 0-16,37 184 15,-74-73 1,1-1-16,-38 1 16,0-38-1,-36 38-15,-37-38 16,-1-36-16</inkml:trace>
          <inkml:trace contextRef="#ctx0" brushRef="#br0" timeOffset="1359.4433">-2724-295 0,'0'0'16,"0"0"-1,0 0-15,0 0 16,0 0 0,0 0-16,-147 74 15,37 36 1,36 1-16,-36-1 15,36-36-15,-37 36 16,38-36 0,-1 0-16,1-38 15,-38 38 1,38 0-16,-1-74 16,37 36-1,-37-36-15,1 0 16,36 0-1,-37 0-15,38 0 16,-38-36 0,0-38-16,1 0 15,73 1 1,0-1-16,0 1 16,37-75-1,36 1-15,38 37 16,-1-74-1,-36 73-15,-1 111 16</inkml:trace>
        </inkml:traceGroup>
        <inkml:traceGroup>
          <inkml:annotationXML>
            <emma:emma xmlns:emma="http://www.w3.org/2003/04/emma" version="1.0">
              <emma:interpretation id="{BBA64976-456C-49C7-8F67-A41E8B74528C}" emma:medium="tactile" emma:mode="ink">
                <msink:context xmlns:msink="http://schemas.microsoft.com/ink/2010/main" type="inkWord" rotatedBoundingBox="9663,6944 3541,6737 3632,4045 9754,4252">
                  <msink:destinationLink direction="with" ref="{A397B4D4-904F-469A-91C5-8FA891DB7059}"/>
                  <msink:destinationLink direction="with" ref="{6C9F25DC-C9ED-4D41-AFAA-95FEFF2DDD71}"/>
                  <msink:destinationLink direction="with" ref="{B95118E6-AD02-4F0B-84B5-57496B3D2D14}"/>
                  <msink:destinationLink direction="with" ref="{02C0E9F3-899F-4639-B4D7-9BF0F34D096C}"/>
                </msink:context>
              </emma:interpretation>
              <emma:one-of disjunction-type="recognition" id="oneOf1">
                <emma:interpretation id="interp1" emma:lang="" emma:confidence="0">
                  <emma:literal>0.1</emma:literal>
                </emma:interpretation>
                <emma:interpretation id="interp2" emma:lang="" emma:confidence="0">
                  <emma:literal>0. ,</emma:literal>
                </emma:interpretation>
                <emma:interpretation id="interp3" emma:lang="" emma:confidence="0">
                  <emma:literal>O. ,</emma:literal>
                </emma:interpretation>
                <emma:interpretation id="interp4" emma:lang="" emma:confidence="0">
                  <emma:literal>0,</emma:literal>
                </emma:interpretation>
                <emma:interpretation id="interp5" emma:lang="" emma:confidence="0">
                  <emma:literal>I. ,</emma:literal>
                </emma:interpretation>
              </emma:one-of>
            </emma:emma>
          </inkml:annotationXML>
          <inkml:trace contextRef="#ctx0" brushRef="#br1" timeOffset="18040.3438">-8761 147 0,'0'0'15,"0"0"-15,0 0 16,0 0-16,0 0 16,0 0-1,0 0-15,0 0 16,0 0 0,0 0-16,0 0 15,0 0 1,111-147-16,-75 147 15,1-37 1,0 37-16,0 0 16,-37 0-1,37 0-15,-37 37 16,36-37 0,-36 37-16,0-1 15,0 1 1,-36 37-16,-38 0 15,0-1 1,-36 38-16,-37-38 16,-37 1-1,-37-1-15,37 1 16,-37-37-16,-37 37 16</inkml:trace>
          <inkml:trace contextRef="#ctx0" brushRef="#br1" timeOffset="18993.5112">-11154-258 0,'0'0'16,"0"0"-16,0 0 16,0 0-16,0 0 15,184-110 1,-36 36-16,36 74 15,110-74 1,-110 38-16,-73-1 16,-1 37-1,1 0-15,-1 0 16,1 0 0,-38 37-16,1-1 15,-37 1 1,-1 0-16,1-37 15,-37 0 1,0 0-16,0 37 16,-37 0-1,-73 0-15,-37-1 16,36 38 0,-110-37-16,37 0 15,0 36 1,0-36-16,37 0 15,-74 73-15,74-73 16,36 0 0,1 73-16,0-36 15,-1 36 1,1 1-16,36-38 16,0 38-1,1-37-15,-111 110 16,110-111-1,74-36-15,-37 0 16,1-37 0,-1 37-16,0-37 15,0 36 1,-37-36-16,1 0 16,-1-36-1,37-1-15,-36-37 16,-1 1-1,37-1-15,1 0 16,-1 1 0,0-1-16,37 0 15,0-36-15,0 0 16,37-1 0,0 38-16,-1-38 15,38 37 1,36-36-16,1 0 15,36-1 1,74 1-16,110-1 16</inkml:trace>
          <inkml:trace contextRef="#ctx0" brushRef="#br1" timeOffset="19321.65">-10859 957 0,'0'0'15,"0"0"-15,0 0 16</inkml:trace>
          <inkml:trace contextRef="#ctx0" brushRef="#br1" timeOffset="17071.55">-7877 589 0,'0'0'15,"0"0"-15,0 0 16,0 0 0,0 0-16,0 0 15,0 0 1,0 0-16,0 0 15,-37-147 1,74 110-16,36-37 16,75-36-1,36-1-15,-37 38 16,0 36 0,-36 0-16,-1 0 15,-36 37 1,36 0-16,-73 0 15,0 0 1,-1 0-16,-36 0 16,0 0-16,0 0 15,0 0 1,-36 37-16,-75 73 16,-36 38-1,-37-1-15,-37-37 16,37 38-1,-37-75-15,37 1 16,-74 36 0,37-36-16,1 0 15,36-1 1,-1 1-16,38-1 16,37-36-1,-1 0-15,1 0 16,0 0-1</inkml:trace>
          <inkml:trace contextRef="#ctx0" brushRef="#br1" timeOffset="17352.8101">-7215-1215 0,'0'0'0,"0"0"15,0 0 1</inkml:trace>
        </inkml:traceGroup>
        <inkml:traceGroup>
          <inkml:annotationXML>
            <emma:emma xmlns:emma="http://www.w3.org/2003/04/emma" version="1.0">
              <emma:interpretation id="{02FB0BAF-E70D-4566-94FC-5998535FB74A}" emma:medium="tactile" emma:mode="ink">
                <msink:context xmlns:msink="http://schemas.microsoft.com/ink/2010/main" type="inkWord" rotatedBoundingBox="1154,6457 1139,6456 1140,6441 1155,6442"/>
              </emma:interpretation>
              <emma:one-of disjunction-type="recognition" id="oneOf2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2765.7538">-15240 994 0,'0'0'15,"0"0"1,0 0-16,0 0 15,0 0 1,0 0-16,0 0 16,0 0-1</inkml:trace>
        </inkml:traceGroup>
      </inkml:traceGroup>
    </inkml:traceGroup>
  </inkml:traceGroup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8:50.284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C8481062-2134-447B-B634-A30BB060E2A6}" emma:medium="tactile" emma:mode="ink">
          <msink:context xmlns:msink="http://schemas.microsoft.com/ink/2010/main" type="inkDrawing" rotatedBoundingBox="12330,7877 17956,9197 16979,13360 11353,12039" semanticType="callout" shapeName="Other"/>
        </emma:interpretation>
      </emma:emma>
    </inkml:annotationXML>
    <inkml:trace contextRef="#ctx0" brushRef="#br0">0 0 0,'0'0'15,"0"0"-15,0 0 16,0 0 0,0 0-16,0 0 15,184 111 1,37-1-16,73 74 16,-36 0-1,37-36-15,36-38 16,-73 1-1,36-1-15,37-36 16,-73-1-16,37-36 16,-38 0-1,38 36-15,-74-36 16,0 0 0,-37 37-16,-37-37 15,0-1 1,-110-36-16,0 0 15,0 0 1,-37 37-16,0-37 16,0 0-1,0 0-15,-37 0 16,-221 37 0,-36-37-16,-185 0 15,74 0 1,74 0-16,36 74 15,38-38 1,-1 38-16,74 0 16,0-1-1,73 1-15,75-37 16,36-1-16,0 1 16,36 74-1,1 36-15,110 37 16,111 74-1,0-37-15,73-1 16,74 1 0,-74-37-16,-36-73 15,-1-1 1,-36-36-16,-111-37 16,37 36-1,-36-36-15,-38 37 16,-36-74-1,-1 37-15,1-37 16,-74 0 0,0 0-16,0 0 15,0 0 1,-74 0-16,-183-74 16,-148 0-16,-74 1 15,37-1 1,-73 0-16,73 1 15,74 73 1,0 0-16,73 0 16,38 0-1,-1 37-15,74-1 16,0 1 0,74 0-16,73 0 15,0 0 1,37-37-16,-37 73 15,0-73 1,37 74-16,-37 147 16</inkml:trace>
  </inkml:traceGroup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8:52.002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D07DE0A1-A19B-4370-B057-015784EDB71A}" emma:medium="tactile" emma:mode="ink">
          <msink:context xmlns:msink="http://schemas.microsoft.com/ink/2010/main" type="inkDrawing" rotatedBoundingBox="12256,15461 15402,15399 15439,17313 12294,17375" shapeName="Other">
            <msink:destinationLink direction="with" ref="{6C9F25DC-C9ED-4D41-AFAA-95FEFF2DDD71}"/>
          </msink:context>
        </emma:interpretation>
      </emma:emma>
    </inkml:annotationXML>
    <inkml:trace contextRef="#ctx0" brushRef="#br0">2945 700 0,'0'0'0,"0"0"16,0 0 0,0 0-16,0 0 15,-221-37 1,-36 0-16,-1 1 15,0-1 1,-73-37-16,73 1 16,-36-1-1,36 0-15,0 1 16,38 36 0,72-37-16,1 37 15,73 1 1,74 36-16,0 0 15,0 0-15,0 0 16,0 0 0,37 0-16,74 0 15,183 0 1,1 36-16,36-36 16,-37 74-1,38-37-15,-1 36 16,-73 1-1,-37 37-15,-37-38 16,-74-36 0,1 73-16,-38-36 15,38 0 1,-75 36-16,-36-73 16,37 37-1,-37-38-15,0 38 16,-37 36-1,-36-36-15,-38 0 16,-36-1-16,-37 38 16,-37-38-1,0-73-15,-36 74 16,-1-74 0,0 0-16,1 37 15,73-37 1,-37 37-16,73-37 15,1 36 1,37-36-16,36 37 16,37-74-1,-36 74-15,73-37 16,-37 0 0,0 37-16,37-37 15,-37 37 1,37-37-16,0 0 15</inkml:trace>
  </inkml:traceGroup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8:51.065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2407539C-E94E-46BA-9B0A-833AB5B18C80}" emma:medium="tactile" emma:mode="ink">
          <msink:context xmlns:msink="http://schemas.microsoft.com/ink/2010/main" type="inkDrawing" rotatedBoundingBox="16233,13694 16248,13694 16248,13709 16233,13709" shapeName="Other"/>
        </emma:interpretation>
      </emma:emma>
    </inkml:annotationXML>
    <inkml:trace contextRef="#ctx0" brushRef="#br0">0 0 0,'0'0'16,"0"0"-16,0 0 15,0 0 1,0 0-16</inkml:trace>
  </inkml:traceGroup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8:50.784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40B8F358-FA45-42BC-8B65-F89BC637709F}" emma:medium="tactile" emma:mode="ink">
          <msink:context xmlns:msink="http://schemas.microsoft.com/ink/2010/main" type="inkDrawing" rotatedBoundingBox="12279,13377 15392,14099 15350,14282 12236,13560" semanticType="callout" shapeName="Other">
            <msink:sourceLink direction="with" ref="{0FD3BD8A-D09C-4CBA-976D-50023F4063EC}"/>
          </msink:context>
        </emma:interpretation>
      </emma:emma>
    </inkml:annotationXML>
    <inkml:trace contextRef="#ctx0" brushRef="#br0">3093 810 0,'0'0'16,"0"0"-1,0 0-15,0 0 16,0 0-1,0 0-15,-221-184 16,0 110-16,0 0 16,-37 1-1,-36 36-15,-1-37 16,1 1 0,73-1-16,-37 37 15,1 0 1,109 37-16,1-36 15,37-1 1,-1 37-16,111 0 16,-37 0-1</inkml:trace>
  </inkml:traceGroup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8:55.831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C2C62DB2-749E-4FE0-91FF-49D1E438D356}" emma:medium="tactile" emma:mode="ink">
          <msink:context xmlns:msink="http://schemas.microsoft.com/ink/2010/main" type="inkDrawing" rotatedBoundingBox="2580,7625 8001,7775 7913,10935 2492,10784" semanticType="callout" shapeName="Other">
            <msink:sourceLink direction="with" ref="{C810BB44-8164-4E9F-90E7-D9FA2881E66E}"/>
          </msink:context>
        </emma:interpretation>
      </emma:emma>
    </inkml:annotationXML>
    <inkml:trace contextRef="#ctx0" brushRef="#br0">1215 0 0,'0'0'16,"0"0"0,0 0-16,0 0 15,0 0 1,0 0-16,147 110 16,222 74-1,-38-37-15,0-36 16,74 36-1,-37 0-15,37-36 16,-74-1-16,-36-36 16,-37-1-1,-38-36-15,-109 0 16,-1-37 0,1 37-16,-38-37 15,-73 0 1,37 0-16,-37 37 15,0-37 1,0 0-16,-37-37 16,-36 37-1,-222 0-15,1 0 16,-74 0 0,0 37-16,73-37 15,-36 73 1,73-36-16,111 0 15,-37 36 1,73-36-16,1 37 16,36-37-16,37 0 15,37-1 1,-36 1-16,72 0 16,1 37-1,110 110-15,148 0 16,36 37-1,74-37-15,-37-37 16,-36-37 0,-38-36-16,-36-37 15,-74 36 1,37-36-16,-74 0 16,0-37-1,-36 37-15,-111-37 16,0 0-1,0 0-15,0 0 16,0 0 0,-74 0-16,-220-37 15,-148-37 1,-37 1-16,1-1 16,-38 37-16,38-73 15,-38 73 1,75 0-16,73-36 15,110 73 1,0 0-16,1-37 16,109 37-1,1 0-15,37 37 16,36-37 0,0 73-16</inkml:trace>
  </inkml:traceGroup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8:57.300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02C0E9F3-899F-4639-B4D7-9BF0F34D096C}" emma:medium="tactile" emma:mode="ink">
          <msink:context xmlns:msink="http://schemas.microsoft.com/ink/2010/main" type="inkDrawing" rotatedBoundingBox="2824,16519 8370,14892 8429,15091 2882,16718" semanticType="callout" shapeName="Other">
            <msink:sourceLink direction="with" ref="{0FD3BD8A-D09C-4CBA-976D-50023F4063EC}"/>
            <msink:sourceLink direction="with" ref="{BBA64976-456C-49C7-8F67-A41E8B74528C}"/>
          </msink:context>
        </emma:interpretation>
      </emma:emma>
    </inkml:annotationXML>
    <inkml:trace contextRef="#ctx0" brushRef="#br0">5559 0 0,'0'0'15,"0"0"-15,0 0 16,0 0 0,0 0-16,-221 0 15,-73 37-15,-111 74 16,0-1-1,74-36-15,-38-1 16,1 38 0,-110-1-16,36 38 15,37-38 1,0 37-16,74-36 16,0 36-1,73-73-15,74-1 16,37 1-1,36-37-15,37-1 16,74-36 0,0 0-16,0 0 15,0 0 1</inkml:trace>
  </inkml:traceGroup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8:57.737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B95118E6-AD02-4F0B-84B5-57496B3D2D14}" emma:medium="tactile" emma:mode="ink">
          <msink:context xmlns:msink="http://schemas.microsoft.com/ink/2010/main" type="inkDrawing" rotatedBoundingBox="4942,17262 6589,14497 6661,14539 5014,17305" semanticType="callout" shapeName="Other">
            <msink:sourceLink direction="with" ref="{0FD3BD8A-D09C-4CBA-976D-50023F4063EC}"/>
            <msink:sourceLink direction="with" ref="{BBA64976-456C-49C7-8F67-A41E8B74528C}"/>
          </msink:context>
        </emma:interpretation>
      </emma:emma>
    </inkml:annotationXML>
    <inkml:trace contextRef="#ctx0" brushRef="#br0">1656 0 0,'0'0'16,"0"0"-16,0 0 16,0 0-1,0 0-15,0 0 16,0 0 0,-258 295-16,111-74 15,0 36 1,0 1-16,36-74 15,1 37 1,-1-37-16,-36 37 16,37-37-16,36-37 15,-36 0 1,73-73-16,0 0 16,0-1-1,0 1-15,1 73 16</inkml:trace>
  </inkml:traceGroup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08:56.815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9B91C769-40F4-4DA9-A6A6-15A4E7E69408}" emma:medium="tactile" emma:mode="ink">
          <msink:context xmlns:msink="http://schemas.microsoft.com/ink/2010/main" type="inkDrawing" rotatedBoundingBox="3889,11834 6223,12123 5978,14094 3644,13804" shapeName="Other"/>
        </emma:interpretation>
      </emma:emma>
    </inkml:annotationXML>
    <inkml:trace contextRef="#ctx0" brushRef="#br0">2209 1015 0,'0'0'15,"0"0"-15,0 0 16,0 0 0,0 0-16,0 0 15,0 0 1,74-184-16,-148-1 16,-36 75-1,-1-37-15,-110 0 16,0 73-1,1 0-15,-75 38 16,37-1-16,38 37 16,-1 0-1,147 0-15,0 37 16,1-1 0,-1-36-16,37 37 15,37 0 1,0 0-16,0-37 15,0 37 1,37 73-16,110 74 16,74-37-1,37 1-15,0-75 16,-1 1 0,-36-1-16,-110-73 15,36 37 1,-37-37-16,1 0 15,-1 0 1,-36 0-16,-1 0 16,-36 0-16,0 0 15,0 0 1,-37 0-16,0 0 16,0 0-1,0 0-15,0 0 16,0 0-1,-37 0-15,-73 0 16,-74 0 0,-111 37-16,37 37 15,1-38 1,-1 38-16,74 0 16,37-1-1,36 1-15,1 0 16,36-38-1,37 38-15,1-37 16,-1 0 0,37-1-16,-37 75 15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42:03.580"/>
    </inkml:context>
    <inkml:brush xml:id="br0">
      <inkml:brushProperty name="width" value="0.04667" units="cm"/>
      <inkml:brushProperty name="height" value="0.04667" units="cm"/>
      <inkml:brushProperty name="color" value="#00CCFF"/>
      <inkml:brushProperty name="fitToCurve" value="1"/>
    </inkml:brush>
  </inkml:definitions>
  <inkml:traceGroup>
    <inkml:annotationXML>
      <emma:emma xmlns:emma="http://www.w3.org/2003/04/emma" version="1.0">
        <emma:interpretation id="{9578DAE7-D7BF-40BE-8BC2-379B8E736620}" emma:medium="tactile" emma:mode="ink">
          <msink:context xmlns:msink="http://schemas.microsoft.com/ink/2010/main" type="inkDrawing" rotatedBoundingBox="6883,10858 10674,10855 10675,10931 6883,10934" semanticType="underline" shapeName="Other">
            <msink:sourceLink direction="with" ref="{62C2EDCF-F993-4309-A569-FFBB30DB11E2}"/>
            <msink:sourceLink direction="with" ref="{349E9438-B68A-4659-8795-8F6C38B508EC}"/>
          </msink:context>
        </emma:interpretation>
      </emma:emma>
    </inkml:annotationXML>
    <inkml:trace contextRef="#ctx0" brushRef="#br0">3792 0 0,'0'0'0,"0"0"16,0 0-1,0 0-15,0 0 16,0 0-1,-258 0-15,74 0 16,-37 0 0,0 37-16,0-37 15,-221 0 1,222 37-16,109-37 16,-73 0-16,-147 0 15,110 0 1,110 0-16,-36 0 15,37 0 1,-1-37-16,-146 0 16,109 37-1,75 0-15,-1 0 16,1 0 0,-1 0-16</inkml:trace>
  </inkml:traceGroup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0:48.254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4094F8BB-CC36-4920-B724-07056E2164AE}" emma:medium="tactile" emma:mode="ink">
          <msink:context xmlns:msink="http://schemas.microsoft.com/ink/2010/main" type="inkDrawing" rotatedBoundingBox="7497,6897 16918,7381 16606,13451 7185,12967" hotPoints="17303,10180 12058,12336 7385,9124 12630,6967" semanticType="enclosure" shapeName="Ellipse"/>
        </emma:interpretation>
      </emma:emma>
    </inkml:annotationXML>
    <inkml:trace contextRef="#ctx0" brushRef="#br0">4579 5709 0,'0'0'15,"0"0"-15,0 0 16,0 0 0,0 0-16,-295-37 15,-36-36 1,-37-1-16,-74-36 15,0-38-15,1-36 16,-75-110 0,148 36-16,147-36 15,-73-1 1,-38-110-16,112 0 16,72 37-1,38 0-15,36 0 16,74 74-1,74 146-15,36-73 16,185-147 0,36 111-16,74-1 15,0 111 1,0 36-16,37 38 16,220-38-1,-110 74-15,-110 37 16,110 37-1,37 0-15,111 37 16,-111 110 0,-74-37-16,-73 0 15,-111 0-15,37 37 16,-36 74 0,-1 0-16,-110-37 15,-111-111 1,-36 148-16,-1 0 15,-36-1 1,-37 38-16,-110 110 16,-74 36-1,-37-73-15,-74-36 16,-73-1 0,-37-36-16,-110 36 15,0-110 1,-74-37-16,-184 0 15,-37-37 1</inkml:trace>
  </inkml:traceGroup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1:45.937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B6FB8A48-A2ED-44DA-8366-F38DDD8F0934}" emma:medium="tactile" emma:mode="ink">
          <msink:context xmlns:msink="http://schemas.microsoft.com/ink/2010/main" type="inkDrawing" rotatedBoundingBox="16361,17670 18611,4356 26671,5717 24422,19031" hotPoints="23530,4392 26060,12015 21331,18508 18800,10884" semanticType="enclosure" shapeName="Ellipse"/>
        </emma:interpretation>
      </emma:emma>
    </inkml:annotationXML>
    <inkml:trace contextRef="#ctx0" brushRef="#br0">2982 12824 0,'0'0'15,"0"0"-15,0 0 16,0 0-16,0 0 16,0 0-1,0 0-15,0 0 16,0 0-1,0 0-15,0 0 16,-221-73 0,74-148-16,0-74 15,36-36 1,-36-111-16,73-36 16,-36-38-1,-1 38-15,1 36 16,-37-110-1,73 36-15,1 1 16,36 36 0,37 75-16,0-112 15,73 38 1,-36-111-16,37 36 16,-1 75-16,1 73 15,-37 37 1,73 37-16,-36-38 15,73 38 1,0 0-16,74 0 16,0-1-1,-37 111-15,37 1 16,37-75 0,-37 74-16,-74 74 15,74 36 1,36-36-16,-36 74 15,0-1 1,74 0-16,-38 1 16,1 36-1,-74 37-15,37 37 16,-37-37 0,37 73-16,37 1 15,-74 0 1,36 110-16,1 0 15,-37 73-15,37 75 16,37 146 0,-37 1-16,-74-1 15,-37 1 1,38 36-16,-38 111 16,-36-111-1,-1 1-15,-36-1 16,0 1-1,-74-38-15,-36 74 16,-1 74 0,-36-111-16,-1 1 15,1-38 1,-111 38-16,0-75 16,37-36-1,-74 0-15,-36-37 16,-1-36-1,74-111-15,-73-37 16,-37 73-16,-1-36 16,-36-110-1,0 36-15,-74-74 16,1 1 0,72-74-16,-36 0 15,-73-110 1,-1-148-16,111 37 15,74-37 1,-74-146-16,73 35 16,-110-109-1,111-1-15,-1-73 16</inkml:trace>
  </inkml:traceGroup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4:56.930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C1F8107A-F58B-48B8-A23E-839B2F9D61E9}" emma:medium="tactile" emma:mode="ink">
          <msink:context xmlns:msink="http://schemas.microsoft.com/ink/2010/main" type="inkDrawing" rotatedBoundingBox="17937,4824 18232,16770 16822,16805 16528,4858" semanticType="verticalRange" shapeName="Other">
            <msink:sourceLink direction="with" ref="{F9A46627-3CCD-4CB7-A44F-D54BAAE61FA0}"/>
            <msink:sourceLink direction="with" ref="{88BF54EE-8E24-4D05-8947-7E9FC92182C8}"/>
            <msink:destinationLink direction="from" ref="{1F315BE1-7584-4C74-A634-6888F57AF560}"/>
          </msink:context>
        </emma:interpretation>
      </emma:emma>
    </inkml:annotationXML>
    <inkml:trace contextRef="#ctx0" brushRef="#br0">0 0 0,'0'0'15,"0"0"-15,0 0 16,0 0 0,0 0-16,0 0 15,0 0 1,0 0-16,0 0 15,147 73 1,-74 1-16,75 0 16,-38-1-1,1 1-15,-38-37 16,1 0 0,-1 36-16,-36 38 15,37-1 1,-74 1-16,73-1 15,-73 0 1,37 38-16,0-1 16,-37 0-16,0 0 15,0 37 1,0-36-16,0-38 16,0 74-1,0-37-15,0 1 16,0-38-1,-37 37-15,37 1 16,0-38 0,0 37-16,0-36 15,-37 73 1,1 0-16,-1-37 16,37-36-1,0-1-15,0 37 16,0 0-1,0 1-15,0-38 16,0 1 0,37 36-16,-1-74 15,1 38 1,0-1-16,37-36 16,-1 0-16,-36-1 15,0-36 1,0-37-16,36 0 15,-73 0 1,37 37-16,0-37 16,-37 0-1,37 0-15,-37 0 16,0 0 0,0 0-16,37 0 15,-37 0 1,-37 0-16,37 37 15,0-37 1,-37 36-16,37 1 16,-37 37-1,37-37-15,-37 36 16,1-36 0,36 37-16,-37-1 15,0 1-15,0 36 16,0 1-1,1-1-15,-1 38 16,37-38 0,-37 0-16,0 1 15,37 36 1,-37 0-16,0 1 16,37-1-1,0-37-15,0 37 16,-36-36-1,72 73-15,-36 0 16,0-37 0,0-36-16,0 36 15,0 37 1,37 0-16,-37 0 16,37-37-1,-37 1-15,37-1 16,0 37-16,-37-37 15,0 37 1,0-37-16,37 1 16,-37-38-1,36 74-15,-36-73 16,0 36 0,0-37-16,0 1 15,0-38 1,37 38-16,-37-38 15,0 38 1,0-74-16,0 0 16,0 36-1,0 1-15,-37-37 16,37-1 0,0 1-16,-36 0 15,-1-37 1,37 0-16,-74 37 15,0-37-15,1 0 16,-38 0 0,1 0-16,0 0 15,-1-37 1</inkml:trace>
  </inkml:traceGroup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6:12.878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88BF54EE-8E24-4D05-8947-7E9FC92182C8}" emma:medium="tactile" emma:mode="ink">
          <msink:context xmlns:msink="http://schemas.microsoft.com/ink/2010/main" type="writingRegion" rotatedBoundingBox="964,4717 21295,6298 20308,18997 -23,17416">
            <msink:destinationLink direction="with" ref="{C1F8107A-F58B-48B8-A23E-839B2F9D61E9}"/>
          </msink:context>
        </emma:interpretation>
      </emma:emma>
    </inkml:annotationXML>
    <inkml:traceGroup>
      <inkml:annotationXML>
        <emma:emma xmlns:emma="http://www.w3.org/2003/04/emma" version="1.0">
          <emma:interpretation id="{09291C05-76AA-4A15-84C7-E822EB4F7D09}" emma:medium="tactile" emma:mode="ink">
            <msink:context xmlns:msink="http://schemas.microsoft.com/ink/2010/main" type="paragraph" rotatedBoundingBox="928,5026 16431,5590 16318,8693 816,812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C8CD040-AEDD-476E-80CD-9AED66BE72D5}" emma:medium="tactile" emma:mode="ink">
              <msink:context xmlns:msink="http://schemas.microsoft.com/ink/2010/main" type="line" rotatedBoundingBox="928,5026 16431,5590 16318,8693 816,8128"/>
            </emma:interpretation>
          </emma:emma>
        </inkml:annotationXML>
        <inkml:traceGroup>
          <inkml:annotationXML>
            <emma:emma xmlns:emma="http://www.w3.org/2003/04/emma" version="1.0">
              <emma:interpretation id="{C720EB8C-62CF-4595-BD86-D26000A965D4}" emma:medium="tactile" emma:mode="ink">
                <msink:context xmlns:msink="http://schemas.microsoft.com/ink/2010/main" type="inkWord" rotatedBoundingBox="918,5301 4942,5447 4858,7767 834,7620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0 0 0,'0'0'15,"0"0"1,0 0-16,0 0 15,0 0 1,0 0-16,0 0 16,0 0-1,0 0-15,0 0 16,0 0 0,0 0-16,0 0 15,0 0-15,0 220 16,0-109-1,0-1-15,0 1 16,0-38 0,0 38-16,0-38 15,37 1 1,-37 37-16,0-1 16,37-36-1,-37-1-15,0 1 16,37-1-1,-37 1-15,0-37 16,0 0 0,0-37-16,37 37 15,-37-1 1,0 1-16,0 0 16,37-37-1,-37 0-15,36 37 16,-36 0-1,37-37-15,0 0 16,37 36-16,-1-36 16,1 0-1,-1 0-15,1 0 16,0 0 0,-37 0-16,36 0 15,-36-36 1,0 36-16,0 0 15</inkml:trace>
          <inkml:trace contextRef="#ctx0" brushRef="#br0" timeOffset="1703.2063">1547 1251 0,'0'0'0,"0"0"16,0 0-1,0 0-15,0 0 16,0 0-1,0 0-15,0 0 16,147-73 0,-37 73-16,37-37 15,-36 37-15,-37-37 16,-1 37 0,1-37-16,-1 0 15,-36 37 1,0-36-16,-37 36 15,37 0 1,-37 0-16,0-37 16,0 37-1,0 0-15,-37-37 16,0 37 0,0-37-16,1 37 15,-1 0 1,-37 0-16,37 0 15,-73 37 1,36-37-16,-110 110 16,74-36-1,-1 0-15,75-74 16,-38 73 0,-37-36-16,38 37 15,36-38-15,0 38 16,37-37-1,-37 0-15,37 36 16,0-73 0,0 74-16,37-37 15,-37 0 1,37 36-16,37 1 16,36-37-1,-36 36-15,36-36 16,1 0-1,36 36-15,0-73 16,-36 37 0,36-74-16,0 37 15,0 0 1,1-36-16,-38 36 16,0-37-1,1 0-15,-38 0 16,1 0-16,-37 1 15,0 36 1,-37-37-16,37 0 16,-37 37-1,0-37-15,0 37 16,0 0 0,0-37-16,0 1 15,-37 36 1,37 0-16,0-37 15,-37 37 1,37 0-16,-37 37 16,37-37-1,-74 0-15,74 36 16,-73 38 0,36 0-16,0-1 15,37-36 1,-37 37-16,37-38 15,0 1-15,0 0 16,0-37 0,0 0-16,0 0 15,37 37 1,-37-37-16,37 0 16,37-37-1,36 37-15,1-74 16,-38 1-1,1-1-15,-1 1 16,1 36 0,-37-37-16,0 1 15,-37-1 1,36 37-16,-36 0 16,0 1-1,0-1-15,0 37 16,0 0-1,0 0-15,0 0 16,0-37 0,0 37-16,0 37 15,0-37-15,0 37 16,0-1 0,0 75-16,37 36 15,0-37 1,0 1-16,0-38 15,-37 1 1,36 0-16,-36-74 16,37 73-1,-37-73-15,0 37 16,0-37 0,0 37-16</inkml:trace>
        </inkml:traceGroup>
        <inkml:traceGroup>
          <inkml:annotationXML>
            <emma:emma xmlns:emma="http://www.w3.org/2003/04/emma" version="1.0">
              <emma:interpretation id="{D5FD98FC-3454-4173-A829-6568FBF2D649}" emma:medium="tactile" emma:mode="ink">
                <msink:context xmlns:msink="http://schemas.microsoft.com/ink/2010/main" type="inkWord" rotatedBoundingBox="6083,5214 12526,5448 12413,8551 5970,8316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2734.5047">5485 1730 0,'0'0'0,"-36"-147"16,36 110-1,0 74-15,0-37 16,-37-37-1,37 37-15,-37 0 16,37 0 0,-37 0-16,37 0 15,-37 37 1,37-1-16,-36 1 16,-38 74-16,37-1 15,0 74 1,0 0-1,37-37-15,0 1 16,0-38-16,0-36 16,0-1-1,0 1-15,37-37 16,-37 36 0,0-36-16,37-37 15,0 0 1,-37 0-16,74 0 15,-1-73 1,38-38-16,-1-36 16,0-37-1,1 0-15,-1 36 16,-36 1 0,-37-74-16,73-36 15,-73 73 1,0 36-16,0 1 15,-1-37-15,-36 0 16,0 37 0,0 0-16,0 36 15,0 37 1,0 1-16,0 36 16,0 37-1,0 0-15,0 0 16,0 0-1,0 0-15,-36 37 16,36 0 0,0 110-16,-37 0 15,37 0 1,0 1-16,0-1 16,-37-37-1,37 38-15,0-1 16,37-37-1,-37 1-15,0-1 16,37 1-16,-1-38 16,1 1-1,0 36-15,37-36 16,-38-1 0,1 1-16,0-37 15,0 0 1,0-37-16</inkml:trace>
          <inkml:trace contextRef="#ctx0" brushRef="#br0" timeOffset="3187.6509">9792 405 0,'0'0'15,"0"0"-15,0 0 16,0 0 0,0 0-16,-221-148 15,-36 111 1,-75 1-16,1-1 16,0 0-1,36 0-15,38 0 16,36 1-1,74 36-15,36 0 16,1 36 0,36-36-16,74 0 15,-37 37 1,37-37-16</inkml:trace>
          <inkml:trace contextRef="#ctx0" brushRef="#br0" timeOffset="3562.6669">8173 220 0,'0'0'15,"0"0"1,0 0-16,0 0 15,0 0 1,0 0-16,0 0 16,0 148-1,0-38-15,0 1 16,36-1 0,1 37-16,-37 37 15,37-36-15,0-1 16,-37 0-1,0-73-15,0-37 16,0 36 0,0-36-16,0 0 15,0 0 1,0 36-16</inkml:trace>
          <inkml:trace contextRef="#ctx0" brushRef="#br0" timeOffset="4172.072">9056 736 0,'0'0'15,"0"0"-15,0 0 16,0 0 0,0 0-16,0 0 15</inkml:trace>
          <inkml:trace contextRef="#ctx0" brushRef="#br0" timeOffset="3906.4346">9387 1730 0,'0'0'16,"0"0"-16,0 0 15,0 0 1,0 0-16,0 0 16,0 0-1,0 0-15,0 0 16,0 0 0,0 0-16,-73 147 15,73-73 1,0-1-16,-37 1 15,37-1 1,0 1-16,-37 37 16</inkml:trace>
          <inkml:trace contextRef="#ctx0" brushRef="#br0" timeOffset="5265.8709">10087 1251 0,'0'0'16,"0"0"0,0 0-16,0 0 15,0 0 1,0 0-16,0 0 15,0 0 1,0 184-16,0-36 16,0-38-1,37 37-15,-37 37 16,0-37-16,0-36 16,0-1-1,0 1-15,36-38 16,-36-36-1,0-37-15,0 0 16,0 0 0,0 0-16,0 0 15,0 0 1,0-73-16,0 36 16,37-74-1,0 1-15,0-1 16,0 38-1,-37-1-15,37 1 16,-1 36 0,-36 37-16,37-37 15,-37 37 1,0 0-16,0 0 16,37 0-16,0 37 15,0-37 1,36 37-16,-36 36 15,0 1 1,0-1-16,-1-36 16,-36 37-1,37 0-15,-37-38 16,37 1 0,-37 0-16,0-37 15,0 0 1,0 0-16,0 0 15,0 0 1,37-74-16,0 1 16,0-1-1,-1-73-15,38 36 16,-37 1 0,0 0-16,-1 36 15,-36 74 1,0-37-16,37 37 15,-37 0-15,0 0 16,0 0 0,37 0-16,-37 37 15,0 0 1,37 0-16,0 36 16,-1 38-1,1-38-15,0 38 16,-37-1-1,37-36-15,0-1 16,-1 38 0</inkml:trace>
        </inkml:traceGroup>
        <inkml:traceGroup>
          <inkml:annotationXML>
            <emma:emma xmlns:emma="http://www.w3.org/2003/04/emma" version="1.0">
              <emma:interpretation id="{AD7DA874-AE18-4A81-9380-8720F59FB49D}" emma:medium="tactile" emma:mode="ink">
                <msink:context xmlns:msink="http://schemas.microsoft.com/ink/2010/main" type="inkWord" rotatedBoundingBox="13503,6833 16382,6938 16328,8410 13449,8306"/>
              </emma:interpretation>
              <emma:one-of disjunction-type="recognition" id="oneOf2">
                <emma:interpretation id="interp2" emma:lang="" emma:confidence="1">
                  <emma:literal>me</emma:literal>
                </emma:interpretation>
                <emma:interpretation id="interp3" emma:lang="" emma:confidence="0">
                  <emma:literal>m e</emma:literal>
                </emma:interpretation>
                <emma:interpretation id="interp4" emma:lang="" emma:confidence="0">
                  <emma:literal>hie</emma:literal>
                </emma:interpretation>
                <emma:interpretation id="interp5" emma:lang="" emma:confidence="0">
                  <emma:literal>one</emma:literal>
                </emma:interpretation>
                <emma:interpretation id="interp6" emma:lang="" emma:confidence="0">
                  <emma:literal>hr e</emma:literal>
                </emma:interpretation>
              </emma:one-of>
            </emma:emma>
          </inkml:annotationXML>
          <inkml:trace contextRef="#ctx0" brushRef="#br0" timeOffset="5953.4262">12627 1877 0,'0'0'16,"0"0"-16,0 0 15,0 0 1,0 0-16,0 0 15,0 0 1,0 0-16,0 0 16,0 0-1,147 0-15,-110 0 16,0-37 0,0 0-16,-1 1 15,1 36 1,-37-74-16,0 74 15,0-37 1,0 0-16,0 1 16,0-1-16,-37 37 15,37 0 1,0 0-16,-36 0 16,36 0-1,0 37-15,-37-37 16,0 73-1,0-36-15,37 73 16,-74 38 0,1-75-16,36 74 15,37 1 1,-37-75-16,37 38 16,0-38-1,0 1-15,37 0 16,0-1-1,36 38-15,-36-74 16,37-1 0,0 1-16,-1-37 15,-36 0 1,0 0-16,73 0 16</inkml:trace>
          <inkml:trace contextRef="#ctx0" brushRef="#br0" timeOffset="-3928.4884">15461 1693 0,'0'0'16,"0"0"-16,0 0 16,0 0-1,0 0-15,0 0 16,0 0 0,-147-37-16,0 37 15,36 37 1,1-37-16,0 0 15,-1 37 1,1-37-16,36 37 16,0-37-1,38 0-15,-1 0 16,0 36 0,-37-36-16</inkml:trace>
        </inkml:traceGroup>
      </inkml:traceGroup>
    </inkml:traceGroup>
    <inkml:traceGroup>
      <inkml:annotationXML>
        <emma:emma xmlns:emma="http://www.w3.org/2003/04/emma" version="1.0">
          <emma:interpretation id="{103BDAC1-5940-4C98-AF16-0DD00E6E454B}" emma:medium="tactile" emma:mode="ink">
            <msink:context xmlns:msink="http://schemas.microsoft.com/ink/2010/main" type="paragraph" rotatedBoundingBox="465,12236 16838,13509 16589,16713 216,1544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091F8FD-D59D-4D86-9E9F-B03B8B6741E3}" emma:medium="tactile" emma:mode="ink">
              <msink:context xmlns:msink="http://schemas.microsoft.com/ink/2010/main" type="line" rotatedBoundingBox="465,12236 16838,13509 16589,16713 216,15440"/>
            </emma:interpretation>
          </emma:emma>
        </inkml:annotationXML>
        <inkml:traceGroup>
          <inkml:annotationXML>
            <emma:emma xmlns:emma="http://www.w3.org/2003/04/emma" version="1.0">
              <emma:interpretation id="{CBAA4161-F508-4585-9C81-9D958BEAB722}" emma:medium="tactile" emma:mode="ink">
                <msink:context xmlns:msink="http://schemas.microsoft.com/ink/2010/main" type="inkWord" rotatedBoundingBox="442,12531 4900,12878 4674,15786 216,15440"/>
              </emma:interpretation>
              <emma:one-of disjunction-type="recognition" id="oneOf3">
                <emma:interpretation id="interp7" emma:lang="" emma:confidence="1">
                  <emma:literal/>
                </emma:interpretation>
              </emma:one-of>
            </emma:emma>
          </inkml:annotationXML>
          <inkml:trace contextRef="#ctx0" brushRef="#br0" timeOffset="8609.7799">1215 8650 0,'0'0'0,"0"0"16,0 0-1,0 0-15,0 0 16</inkml:trace>
          <inkml:trace contextRef="#ctx0" brushRef="#br0" timeOffset="8344.1409">1142 9350 0,'0'0'0,"0"0"15,0 0 1,0 0-16,0 0 15,0 0 1,0 0-16,0 0 16,0 184-1,0-74-15,0 1 16,0-38 0,0 1-16,0-37 15,0 0 1</inkml:trace>
          <inkml:trace contextRef="#ctx0" brushRef="#br0" timeOffset="7562.8551">1767 7656 0,'0'0'0,"0"0"16,0 0 0,0 0-16,0 0 15,0 0 1,-220-73-16,35 36 16,-35-37-1,-1 38-15,0-1 16,0-37-1,0 37-15,37 37 16,0 0 0,37-37-16,36 37 15,75 0 1,-38 0-16</inkml:trace>
          <inkml:trace contextRef="#ctx0" brushRef="#br0" timeOffset="7140.9611">332 8135 0,'0'0'0,"0"0"15,0 0 1,0 0-16,0 0 16,0 0-1,0 0-15,0 0 16,-37 147-1,37 0-15,0-36 16,0 36 0,-37-36-16,37-1 15,37 0-15,-37-36 16,0 37 0,0-1-16,0-36 15,0 36 1,0 0-16,37 1 15,-37-1 1,0-36-16</inkml:trace>
          <inkml:trace contextRef="#ctx0" brushRef="#br0" timeOffset="9734.8334">2209 9239 0,'0'0'0,"0"0"16,0 0 0,0 0-16,0 0 15,0 0-15,0 0 16,0 0-1,0 0-15,0 0 16,0 0 0,37 184-16,0-73 15,-37 36 1,37 0-16,-37 1 16,36-38-1,-36-36-15,37-1 16,-37 1-1,0-74-15,0 37 16,0-37 0,0 36-16,0-36 15,0 0 1,0 0-16,0-36 16,0-1-1,0-37-15,37-36 16,0-1-1,0 1-15,-37 73 16,36 0-16,-36 0 16,37 1-1,-37 36-15,37 0 16,-37 0 0,0 0-16,0 0 15,37 0 1,37 73-16,-1 1 15,-36-37 1,0 36-16,0-36 16,-1 0-1,1 0-15,-37 0 16,37-37 0,-37 0-16,0 0 15,0 0 1,37-37-16,0-37 15,-1-36 1,38-38-16,-37 1 16,0 0-16,-37 37 15,37-1 1,-1 74-16,-36-36 16,0 73-1,37 0-15,-37 0 16,0 0-1,0 37-15,37-37 16,0 36 0,0 38-16,-1 0 15,1-1 1,0 38-16,0-1 16,0-36-1,-1 36-15,-36-73 16,74 73-1</inkml:trace>
        </inkml:traceGroup>
        <inkml:traceGroup>
          <inkml:annotationXML>
            <emma:emma xmlns:emma="http://www.w3.org/2003/04/emma" version="1.0">
              <emma:interpretation id="{08183482-ED7F-4E3D-973D-A2BEFDB4DADE}" emma:medium="tactile" emma:mode="ink">
                <msink:context xmlns:msink="http://schemas.microsoft.com/ink/2010/main" type="inkWord" rotatedBoundingBox="5551,12631 10037,12980 9831,15639 5344,15290"/>
              </emma:interpretation>
              <emma:one-of disjunction-type="recognition" id="oneOf4">
                <emma:interpretation id="interp8" emma:lang="" emma:confidence="0">
                  <emma:literal>ate</emma:literal>
                </emma:interpretation>
                <emma:interpretation id="interp9" emma:lang="" emma:confidence="0">
                  <emma:literal>ete</emma:literal>
                </emma:interpretation>
                <emma:interpretation id="interp10" emma:lang="" emma:confidence="0">
                  <emma:literal>rte</emma:literal>
                </emma:interpretation>
                <emma:interpretation id="interp11" emma:lang="" emma:confidence="0">
                  <emma:literal>it,</emma:literal>
                </emma:interpretation>
                <emma:interpretation id="interp12" emma:lang="" emma:confidence="0">
                  <emma:literal>at,</emma:literal>
                </emma:interpretation>
              </emma:one-of>
            </emma:emma>
          </inkml:annotationXML>
          <inkml:trace contextRef="#ctx0" brushRef="#br0" timeOffset="10312.9854">4455 9607 0,'0'0'16,"0"0"-16,0 0 16,0 0-1,0 0-15,0 0 16,0 0 0,0 0-16,184-73 15,-147 73 1,73-74-16,-36 37 15,-38 1 1,1-38-16,0 37 16,-37 0-1,0-36-15,0 73 16,0-74 0,0 74-16,0 0 15,0-37-15,0 37 16,-37 0-1,37 0-15,0 37 16,0-37 0,0 37-16,-37 0 15,37 36 1,0 1-16,0 36 16,37-36-1,-37 36-15,74 1 16,-1-1-1,112-36-15,-1 0 16,36-38 0,-35 1-16,219-37 15,-183 0 1,-37-37-16</inkml:trace>
          <inkml:trace contextRef="#ctx0" brushRef="#br0" timeOffset="10719.2514">8541 8393 0,'0'0'16,"0"0"0,0 0-16,-184-74 15,0 74 1,-74 0-16,-110 0 15,37 0-15,73 37 16,0-37 0,74 0-16,0 37 15,74-37 1,73 36-16,37-36 16,-37 0-1</inkml:trace>
          <inkml:trace contextRef="#ctx0" brushRef="#br0" timeOffset="11047.3925">7400 7546 0,'0'0'15,"0"0"-15,0 0 16,0 0-16,0 0 16,0 147-1,0 0-15,0 1 16,36 36 0,1 37-16,-37-37 15,0 0 1,0-37-16,0 37 15,37-37 1,-37 37-16,0-36 16,0 36-1,37 37-15</inkml:trace>
          <inkml:trace contextRef="#ctx0" brushRef="#br0" timeOffset="11594.2955">8835 10233 0,'0'0'15,"0"0"-15,0 0 16,0 0-1,0 0-15,0 0 16,0 0 0,0 0-16,0 0 15,0 0 1,0 0-16,0 0 16,0 0-1,-147 74-15,110-74 16,-110 0-1,73-74-15,1 74 16,36-73 0,-37 36-16,74-37 15,0 1 1,0-1-16,37 0 16,0 1-16,0 36 15,36-37 1,1 37-16,0 37 15,-1-36 1,-36 36-16,37 0 16,-38 36-1,1-36-15,0 74 16,0-37 0,-37 36-16,37 38 15</inkml:trace>
        </inkml:traceGroup>
        <inkml:traceGroup>
          <inkml:annotationXML>
            <emma:emma xmlns:emma="http://www.w3.org/2003/04/emma" version="1.0">
              <emma:interpretation id="{CB7CECCE-2675-480C-8C6A-248A4593540D}" emma:medium="tactile" emma:mode="ink">
                <msink:context xmlns:msink="http://schemas.microsoft.com/ink/2010/main" type="inkWord" rotatedBoundingBox="15138,15488 16675,15608 16665,15727 15129,15608"/>
              </emma:interpretation>
              <emma:one-of disjunction-type="recognition" id="oneOf5">
                <emma:interpretation id="interp13" emma:lang="" emma:confidence="1">
                  <emma:literal/>
                </emma:interpretation>
              </emma:one-of>
            </emma:emma>
          </inkml:annotationXML>
          <inkml:trace contextRef="#ctx0" brushRef="#br0" timeOffset="-3053.4474">15756 10307 0,'0'0'16,"0"0"0,0 0-16,0 0 15,0 0 1,0 0-16,-147 37 16,147-74-1,-111 37-15,38 0 16,-75 0-1,1 0-15,0 0 16,0 0 0,36 0-16,1 0 15,36 0-15,-36 0 16,36 0 0,-73 0-16</inkml:trace>
        </inkml:traceGroup>
      </inkml:traceGroup>
    </inkml:traceGroup>
    <inkml:traceGroup>
      <inkml:annotationXML>
        <emma:emma xmlns:emma="http://www.w3.org/2003/04/emma" version="1.0">
          <emma:interpretation id="{2059C486-22FE-453E-A3CB-97900C11BE57}" emma:medium="tactile" emma:mode="ink">
            <msink:context xmlns:msink="http://schemas.microsoft.com/ink/2010/main" type="paragraph" rotatedBoundingBox="10487,15499 20517,16376 20285,19036 10255,18159" alignmentLevel="2"/>
          </emma:interpretation>
        </emma:emma>
      </inkml:annotationXML>
      <inkml:traceGroup>
        <inkml:annotationXML>
          <emma:emma xmlns:emma="http://www.w3.org/2003/04/emma" version="1.0">
            <emma:interpretation id="{5A161F76-D3E4-43A4-BAF8-1198ADA0B8F7}" emma:medium="tactile" emma:mode="ink">
              <msink:context xmlns:msink="http://schemas.microsoft.com/ink/2010/main" type="line" rotatedBoundingBox="10487,15499 20517,16376 20285,19036 10255,18159"/>
            </emma:interpretation>
          </emma:emma>
        </inkml:annotationXML>
        <inkml:traceGroup>
          <inkml:annotationXML>
            <emma:emma xmlns:emma="http://www.w3.org/2003/04/emma" version="1.0">
              <emma:interpretation id="{D66E9FA7-0E90-42D6-B85D-CCC8D346DA7D}" emma:medium="tactile" emma:mode="ink">
                <msink:context xmlns:msink="http://schemas.microsoft.com/ink/2010/main" type="inkWord" rotatedBoundingBox="10459,15819 18860,16553 18656,18894 10255,18159"/>
              </emma:interpretation>
              <emma:one-of disjunction-type="recognition" id="oneOf6">
                <emma:interpretation id="interp14" emma:lang="" emma:confidence="1">
                  <emma:literal/>
                </emma:interpretation>
              </emma:one-of>
            </emma:emma>
          </inkml:annotationXML>
          <inkml:trace contextRef="#ctx0" brushRef="#br0" timeOffset="12484.9614">9535 11043 0,'0'0'16,"0"0"-16,0 0 16,0 0-1,0 0-15,0 0 16,0 0-1,0 0-15,-37 184 16,37-110 0,0 36-16,-37 1 15,37-38 1,0 38-16,0-38 16,-37 1-1,37 0-15,0-1 16,0-36-1</inkml:trace>
          <inkml:trace contextRef="#ctx0" brushRef="#br0" timeOffset="13094.3665">9608 11154 0,'0'0'0,"0"0"16,0 0-1,0 0-15,0 0 16,0 0 0,0 0-16,0 0 15,0 0 1,0 0-16,37 184 15,0-111 1,0 1-16,36-1 16,38 1-1,-38-37-15,38 0 16,-38-37 0,1 0-16,0 0 15,36-111-15,1 1 16,-38-1-1,-36 1-15,0 36 16,0-36 0,-37 110-16,0-37 15,0 0 1,0 37-16,0 0 16,0 0-1,0 0-15,0 0 16,36 37-1,-36 0-15,0 37 16,0 73 0,37-74-16,-37 75 15,37-1 1,37 37-16,-37-37 16,-1-36-1,75 146-15</inkml:trace>
          <inkml:trace contextRef="#ctx0" brushRef="#br0" timeOffset="13750.6473">12222 12000 0,'0'0'16,"-111"-147"-16,111 110 16,-36 0-1,36 37-15,-37-36 16,0-1 0,0 0-16,-36 37 15,36-37 1,-37 37-16,37 37 15,1-37 1,-38 74-16,0-1 16,74 38-16,-73-38 15,73 74 1,0-73-16,0 73 16,0-36-1,36-1-15,1-73 16,0 37-1,0-74-15,-37 0 16,74 0 0,-1-74-16,1-36 15,36-75 1,-36 1-16,-37 0 16,36 37-1,-36 0-15,0 73 16,-37 1-1,0 73-15,0-37 16,0 37 0,0-37-16,37 37 15,-37 0-15,0 37 16,37 36 0,-1 38-16,38-1 15,-37 74 1,36 0-16,-36 37 15,37-37 1</inkml:trace>
          <inkml:trace contextRef="#ctx0" brushRef="#br0" timeOffset="14235.0442">13253 11927 0,'0'0'16,"0"0"-16,0 0 16,0 0-1,0 0-15,0 0 16,0 0-1,110 220-15,-110-109 16,0-38 0,0 38-16,0-37 15,0-1 1,0-36-16,0 37 16,0-74-1,0 0-15,0 36 16,0-36-1,0-36-15,0-1 16,0-37 0,37-147-16,0 0 15,36-36 1,-36 36-16,37 37 16,-37 37-1,-1 73-15,112-73 16</inkml:trace>
          <inkml:trace contextRef="#ctx0" brushRef="#br0" timeOffset="14673.5662">14283 10933 0,'0'0'0,"0"0"15,0 0 1,0 0-16,0 0 15,0 0-15,0 0 16,37 147 0,-37 0-16,37 74 15,-37-37 1,0 37-16,0 0 16,0 0-1,0 0-15,0-37 16,0-37-1,-37-37-15,37 1 16,0-74 0,0 36-16</inkml:trace>
          <inkml:trace contextRef="#ctx0" brushRef="#br0" timeOffset="15250.7152">15388 11853 0,'0'0'0,"0"0"15,0 0 1,0 0-16,0 0 16,0 0-1,-111 147-15,38-73 16,-38-1 0,38 1-16,-75-37 15,38 0 1,-37-1-16,73 1 15,0-37 1,38 37-16,-1-37 16,0 0-16,37 0 15,0 0 1,-37 0-16,37 0 16,0-37-1,0 37-15,0 0 16,0 37-1,0-37-15,37 37 16,0 37 0,36-1-16,1 38 15,36-1 1,-36 0-16,0-36 16,-1 0-1,1 36-15,0-36 16,-1 36-1</inkml:trace>
          <inkml:trace contextRef="#ctx0" brushRef="#br0" timeOffset="15797.6212">15940 12847 0,'0'0'15,"0"0"1,0 0-16,0 0 16,0 0-1,0 0-15,0 0 16,0 0 0,0 0-16,0 0 15,147-147 1,-110 147-16,0-37 15,-37 37 1,37-37-16,-37 0 16,36 37-1,-36-37-15,-36 1 16,36-1 0,-37 0-16,-37 0 15,37 37-15,1-37 16,-1 37-1,0 37-15,0 0 16,0 0 0,0 36-16,1 1 15,36 0 1,0 36-16,36-36 16,1 36-1,37-36-15,110-1 16,0 1-1,74-37-15,-37-37 16,36-37 0,-36 37-16,0-37 15,73-36 1</inkml:trace>
        </inkml:traceGroup>
        <inkml:traceGroup>
          <inkml:annotationXML>
            <emma:emma xmlns:emma="http://www.w3.org/2003/04/emma" version="1.0">
              <emma:interpretation id="{DE7E364E-84F9-43EF-B476-0B254D62D725}" emma:medium="tactile" emma:mode="ink">
                <msink:context xmlns:msink="http://schemas.microsoft.com/ink/2010/main" type="inkWord" rotatedBoundingBox="18725,16220 20517,16376 20330,18522 18537,18366"/>
              </emma:interpretation>
              <emma:one-of disjunction-type="recognition" id="oneOf7">
                <emma:interpretation id="interp15" emma:lang="" emma:confidence="1">
                  <emma:literal>y</emma:literal>
                </emma:interpretation>
                <emma:interpretation id="interp16" emma:lang="" emma:confidence="0">
                  <emma:literal>x</emma:literal>
                </emma:interpretation>
                <emma:interpretation id="interp17" emma:lang="" emma:confidence="0">
                  <emma:literal>t</emma:literal>
                </emma:interpretation>
                <emma:interpretation id="interp18" emma:lang="" emma:confidence="0">
                  <emma:literal>Y</emma:literal>
                </emma:interpretation>
                <emma:interpretation id="interp19" emma:lang="" emma:confidence="0">
                  <emma:literal>+</emma:literal>
                </emma:interpretation>
              </emma:one-of>
            </emma:emma>
          </inkml:annotationXML>
          <inkml:trace contextRef="#ctx0" brushRef="#br0" timeOffset="16189.2584">17744 11632 0,'0'0'15,"0"0"1,0 0-16,0 0 16,0 0-1,0 0-15,0 0 16,257 0 0,-146 0-16,36 0 15,0 0 1,37 0-16,0 37 15,37-37 1,-74 0-16,-36 0 16,-1 0-16,1 0 15,-38 0 1</inkml:trace>
          <inkml:trace contextRef="#ctx0" brushRef="#br0" timeOffset="16516.4003">17965 10933 0,'0'0'16,"0"0"-1,0 0-15,0 0 16,0 0 0,0 0-16,0 0 15,0 147-15,0 0 16,0 74 0,36 0-1,1 37-15,0-1 16,-37-36-16,0-37 15,0-37 1,0 222-16</inkml:trace>
        </inkml:traceGroup>
      </inkml:traceGroup>
    </inkml:traceGroup>
  </inkml:traceGroup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4:54.508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1654755C-7D26-40CE-B3B8-FADAA76B76CE}" emma:medium="tactile" emma:mode="ink">
          <msink:context xmlns:msink="http://schemas.microsoft.com/ink/2010/main" type="inkDrawing" rotatedBoundingBox="20098,8075 20946,8107 20944,8134 20097,8102" shapeName="Other"/>
        </emma:interpretation>
      </emma:emma>
    </inkml:annotationXML>
    <inkml:trace contextRef="#ctx0" brushRef="#br0">1994-700 0,'0'0'0,"0"0"16,0 0-16,0 0 15,0 0 1,0 0-16,-258-37 15,-36 37 1,-1 0-16</inkml:trace>
  </inkml:traceGroup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4:54.243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1F315BE1-7584-4C74-A634-6888F57AF560}" emma:medium="tactile" emma:mode="ink">
          <msink:context xmlns:msink="http://schemas.microsoft.com/ink/2010/main" type="inkDrawing" rotatedBoundingBox="18895,9136 22671,8800 22791,10143 19015,10480" semanticType="callout" shapeName="Other">
            <msink:sourceLink direction="from" ref="{C1F8107A-F58B-48B8-A23E-839B2F9D61E9}"/>
            <msink:sourceLink direction="to" ref="{97E393B9-76F4-4C0F-980D-DA3CDF14A7AF}"/>
          </msink:context>
        </emma:interpretation>
      </emma:emma>
    </inkml:annotationXML>
    <inkml:trace contextRef="#ctx0" brushRef="#br0">3724 0 0,'0'0'0,"0"0"16,0 0 0,0 0-16,0 0 15,-147 0 1,73 36-16,1 1 16,-38 37-16,38-1 15,-1-36 1,0 37-16,74-1 15,-36 1 1,36 0-16,0-74 16,0 73-1,36-73-15,-36 74 16,74-37 0,0 0-16,-1-37 15,1 0 1,36 36-16,-73-36 15,0 0 1,0 0-16,-1 0 16,-36 0-1,37 0-15,-37 0 16,0 0 0,0 0-16,0 0 15,0 0-15,0 0 16,-37 0-1,1 37-15,-1-37 16,0 0 0,0 0-16,-36 0 15,-1-37 1,-73 1-16,36-38 16,38 37-1,-1 0-15,0-36 16,74 73-1,-36-74-15,36 74 16,-37 0 0,37 0-16,0 0 15,0 0 1,0 0-16,0 0 16,0 0-1,0 0-15,0 37 16,-37 0-16,37 36 15,-37 38 1,-36-1-16,-1 1 16,0-1-1,-73 37-15,0-36 16,0-74 0,-1 36-16,1-36 15,-74 0 1,37-37-16,0 37 15,37-37 1,-37-37-16,37 0 16,-1-37-1,38 38-15,-74-38 16,73-37 0,1 38-16,110 36 15,0 0 1,-37 0-16,37-36 15,0-38-15,37 38 16,-37-1 0,74 1-16,-74 36 15,36-37 1,38 37-16,-37 0 16,0 1-1,-1-1-15,1 37 16,-37-37-1,74 0-15</inkml:trace>
  </inkml:traceGroup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4:52.883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97E393B9-76F4-4C0F-980D-DA3CDF14A7AF}" emma:medium="tactile" emma:mode="ink">
          <msink:context xmlns:msink="http://schemas.microsoft.com/ink/2010/main" type="inkDrawing" rotatedBoundingBox="20143,11491 24281,9831 24677,10819 20540,12479" shapeName="Other">
            <msink:destinationLink direction="to" ref="{1F315BE1-7584-4C74-A634-6888F57AF560}"/>
          </msink:context>
        </emma:interpretation>
      </emma:emma>
    </inkml:annotationXML>
    <inkml:trace contextRef="#ctx0" brushRef="#br0">5491 1398 0,'0'0'16,"0"0"-16,0 0 16,0 0-1,0 0-15,0 0 16,0 0 0,0 0-16,0 0 15,0 0 1,0 0-16,-74 184 15,38-73 1,-1-38-16,-37 38 16,-36-37-1,-37 36-15,-1 0 16,-36-36 0,37 0-16,-37-38 15,-37 1 1,37 0-16,110-37 15,1 0-15,-38-37 16,38 0 0,-38 1-16,38 36 15,36-74 1,-37 37-16,1 0 16,36-36-1,0 36-15,0 0 16,0 0-1,37 37-15,-36-36 16,36 36 0,-37 0-16,37 0 15,0 0 1,-37 0-16,0 0 16,0 36-1,0 1-15,-36 37 16,-38 73-1,38-73-15,-38 73 16,-36 0-16,73 0 16,-36-36-1,-37 36-15,73 0 16,1-73 0,-1 36-16,37-36 15,-37 0 1,74-38-16,-73 38 15,73-74 1,-37 37-16</inkml:trace>
  </inkml:traceGroup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7:15.276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E4A7A0D2-F97D-49A7-BB85-01154D31202B}" emma:medium="tactile" emma:mode="ink">
          <msink:context xmlns:msink="http://schemas.microsoft.com/ink/2010/main" type="inkDrawing" rotatedBoundingBox="1104,7657 1404,10029 1043,10075 743,7702" semanticType="callout" shapeName="Other">
            <msink:sourceLink direction="with" ref="{30391679-C649-437C-BFDF-FF18520B0E25}"/>
          </msink:context>
        </emma:interpretation>
      </emma:emma>
    </inkml:annotationXML>
    <inkml:trace contextRef="#ctx0" brushRef="#br0">263 0 0,'0'0'0,"0"0"16,0 0-1,0 0-15,0 0 16,0 0 0,0 0-16,0 0 15,0 0 1,-37 184-16,0-74 16,37 37-1,-37 37-15,74 0 16,-37 0-1,37 37-15,0 37 16,-1-37 0,-36-74-16,37 37 15,0-73 1,-37-38-16,37 1 16,-37-1-1,0-73-15,0 0 16,0 37-16,0-37 15,0 0 1,0 0-16,-37-110 16,0-1-1,-36-109-15,-38-38 16,37 0 0,74 1-16,-36 72 15,-1 38 1,37 37-16,0 36 15,37 1 1,-37 73-16,0 0 16</inkml:trace>
  </inkml:traceGroup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7:17.354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F10529A2-CD0C-43D4-95EA-5C88B67968AD}" emma:medium="tactile" emma:mode="ink">
          <msink:context xmlns:msink="http://schemas.microsoft.com/ink/2010/main" type="inkDrawing" rotatedBoundingBox="1182,7880 25076,8034 25059,10657 1165,10503" semanticType="callout" shapeName="Other">
            <msink:sourceLink direction="to" ref="{EED6052F-3768-4E37-AE53-57A0C809AEA6}"/>
            <msink:sourceLink direction="from" ref="{30391679-C649-437C-BFDF-FF18520B0E25}"/>
          </msink:context>
        </emma:interpretation>
      </emma:emma>
    </inkml:annotationXML>
    <inkml:trace contextRef="#ctx0" brushRef="#br0">0 736 0,'0'0'15,"0"0"-15,0 0 16,0 0-16,0 0 16,0 0-1,0 0-15,0 0 16,221 37 0,-74 0-16,74-1 15,37 1 1,36-37-16,-36 37 15,36-37 1,38 0-16,-38 0 16,38 37-1,-1-37-15,37 37 16,0-37 0,0 0-16,-36 0 15,-1 0 1,-37 0-16,-36 0 15,0 0 1,-1 0-16,1 0 16,-37 0-1,37 0-15,-38 0 16,1-37-16,-37 37 16,37 0-1,-37 0-15,0 0 16,0 0-1,37 0-15,0 0 16,37 0 0,-37 0-16,36 0 15,1-37 1,-37 37-16,0 0 16,73 0-1,-36 0-15,0 0 16,-37-37-1,73 37-15,1 0 16,-1 0 0,37 0-16,-36 0 15,-37 0 1,73 0-16,-73 0 16,36-37-16,0 37 15,1-36 1,-37 36-16,36 0 15,1-37 1,-1 37-16,1 0 16,-1 0-1,-36 0-15,-1 0 16,75 0 0,-38 37-16,1-37 15,36 0 1,-36 0-16,-38 0 15,38 36 1,-1-36-16,-36 0 16,0 37-1,-1-37-15,-36 0 16,0 37 0,74-37-16,-38 37 15,-73-37-15,0 37 16,0-37-1,37 36-15,-37-36 16,0 37 0,-36-37-16,36 37 15,-37-37 1,37 37-16,-37-37 16,0 0-1,-36 0-15,-1 37 16,-36-37-1,0 0-15,-1 0 16,1 0 0,-1 0-16,1 0 15,-37 0 1,0-37-16,0 37 16,-1 0-1,1 0-15,-37-37 16,0 37-1,0-37-15,0 0 16,-37-36-16,-36-38 16,-1 1-1,0-37-15,-36 36 16,0 1 0,-1 36-16,38 1 15,-1-1 1,0 37-16,37 0 15,-36 0 1,36 37-16,0-36 16,37 36-1,0 0-15,0 0 16,0 36 0,0-36-16,0 0 15,0 37 1,37 0-16,0 37 15,36 36 1,38 37-16,36 1 16,0-1-16,1 0 15,36-73 1,-74 36-16,37-36 16,-36-1-1,-38 1-15,1-37 16,-37 0-1,-37-37-15,0 0 16,0 0 0,0 0-16,0 0 15,0 0 1,0 0-16,0 0 16,-74 0-1,-36 73-15,-37 1 16,-74 0-1,-37 73-15,0-37 16,-36 1 0,36-1-16,0-36 15,38 36-15,-1-36 16,0-1 0,74-36-16,36 37 15,-110 36 1</inkml:trace>
  </inkml:traceGroup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7:38.158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0317BFD5-1EA5-4433-9DC9-DE77AB381389}" emma:medium="tactile" emma:mode="ink">
          <msink:context xmlns:msink="http://schemas.microsoft.com/ink/2010/main" type="inkDrawing" rotatedBoundingBox="1656,11668 22838,13079 22684,15393 1501,13982" semanticType="underline" shapeName="Other">
            <msink:sourceLink direction="with" ref="{D9937CDC-CACF-483C-9970-51556D78CFE1}"/>
          </msink:context>
        </emma:interpretation>
      </emma:emma>
    </inkml:annotationXML>
    <inkml:trace contextRef="#ctx0" brushRef="#br0">0 0 0,'0'0'16,"0"0"-1,0 0-15,0 0 16,0 0 0,0 0-16,0 0 15,0 0 1,0 0-16,37 258 16,-37-111-1,36 37-15,-36-37 16,37 0-16,0 1 15,-37 36 1,37 0-16,-37-37 16,0 0-1,37-73-15,-1 36 16,1-36 0,0 36-16,0 1 15,0-37 1,-37-1-16,36-73 15,-36 0 1,37 37-16,-37-37 16,37 0-1,0-37-15,73 0 16,1 1 0,36-38-16,0-37 15,37 1 1,37-37-16,0 0 15,0-1-15,0 38 16,36-37 0,-36 73-16,0 0 15,0 1 1,74-1-16,-75 0 16,38 1-1,-37 36-15,37 0 16,-37 0-1,-74 37-15,74 37 16,0 37 0,-1-37-16,-36-1 15,-36 38 1,73 37-16,-1-38 16,-72 38-1,-1-38-15,37 74 16,-74 1-1,38-1-15,-1 0 16,-37-36-16,1-1 16,-1 1-1,-36-1-15,-1 0 16,-36-36 0,37-37-16,-37 36 15,-37-36 1,37 0-16,-37 0 15,0-37 1,36 0-16,-36 37 16,0-37-1,0-37-15,0 37 16,0-37 0,37-37-16,0 1 15,37-38 1,110-36-16,36 0 15,1 0 1,37 36-16,73-36 16,-36 37-1,-74 73-15,110-37 16,-73 37-16,-1 0 16,75 1-1,-1 36-15,-110 0 16,110 0-1,-36 36-15,-1-36 16,74 37 0,-73 37-16,-1 0 15,1-38 1,-1 75-16,1-38 16,36-36-1,-36 37-15,-1-1 16,37 1-1,1 0-15,-38 36 16,-36-36 0,73-37-16,-73 36 15,36 1 1,1-1-16,-74-36 16,36 37-16,1-37 15,-37 0 1,-37-1-16,0-36 15,74 37 1,-37-37-16,-1 37 16,-36-37-1,-36 0-15,-38 0 16,37 0 0,1 0-16,-38-37 15,1 37 1,-1-37-16,0 37 15,38-36 1,-38-1-16,37 37 16,-36-37-1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40:04.071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CE6C68C4-3C68-4102-B316-1F3065DD0F01}" emma:medium="tactile" emma:mode="ink">
          <msink:context xmlns:msink="http://schemas.microsoft.com/ink/2010/main" type="inkDrawing" rotatedBoundingBox="24051,8262 25413,6679 25450,6711 24088,8294" semanticType="callout" shapeName="Other">
            <msink:sourceLink direction="with" ref="{F84BECF9-DA0F-41CB-B068-B46CCCF44FE9}"/>
          </msink:context>
        </emma:interpretation>
      </emma:emma>
    </inkml:annotationXML>
    <inkml:trace contextRef="#ctx0" brushRef="#br0">4528-2320 0,'0'0'16,"0"0"-16,0 0 16,0 0-1,0 0-15,0 0 16,-147 185 0,73-112-16,-36 38 15,36-1 1,-36-36-16,-38 146 15,1-72-15,74-38 16,-1 1 0,-37-1-16,38-36 15,-1-1 1,37 1-16,-36-37 16,36 36-1</inkml:trace>
  </inkml:traceGroup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7:39.722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3518B48E-A56A-4F94-9554-8C844100B381}" emma:medium="tactile" emma:mode="ink">
          <msink:context xmlns:msink="http://schemas.microsoft.com/ink/2010/main" type="inkDrawing" rotatedBoundingBox="8263,17282 8617,17398 8555,17587 8201,17471" shapeName="Other"/>
        </emma:interpretation>
      </emma:emma>
    </inkml:annotationXML>
    <inkml:trace contextRef="#ctx0" brushRef="#br0">388 111 0,'0'0'0,"0"0"15,0 0 1,0 0-16,0 0 16,0 0-16,0 0 15,0 0 1,0 0-16,0 0 15,-184 110 1,147-110-16,0 0 16,1-37-1,-1 0-15,0 37 16,37-73 0,0 73-16,0-37 15,74 0-15</inkml:trace>
  </inkml:traceGroup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7:40.274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22CA1B2B-D166-4071-AC49-FAC3697DB620}" emma:medium="tactile" emma:mode="ink">
          <msink:context xmlns:msink="http://schemas.microsoft.com/ink/2010/main" type="inkDrawing" rotatedBoundingBox="9893,15025 14383,14917 14393,15313 9902,15421" semanticType="underline" shapeName="Other">
            <msink:sourceLink direction="with" ref="{4CE47626-6B86-4333-92E8-A5BF8B821FF3}"/>
            <msink:destinationLink direction="with" ref="{CDD96D44-7B23-4009-9D49-6E2811B634A6}"/>
          </msink:context>
        </emma:interpretation>
      </emma:emma>
    </inkml:annotationXML>
    <inkml:trace contextRef="#ctx0" brushRef="#br0">4492 335 0,'0'0'15,"-37"-184"-15,-37 184 16,74-37-16,-74 37 15,-183-73 1,-38 36-16,-110 0 16,-36 74-1,36-37-15,0 0 16,0 37 0,0 0-16,74-37 15,73 36 1,37 1-16,74 0 15,0 37 1,36-1-16,37-36 16</inkml:trace>
  </inkml:traceGroup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7:40.665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CDD96D44-7B23-4009-9D49-6E2811B634A6}" emma:medium="tactile" emma:mode="ink">
          <msink:context xmlns:msink="http://schemas.microsoft.com/ink/2010/main" type="inkDrawing" rotatedBoundingBox="11948,15383 12285,17701 12251,17706 11914,15388" semanticType="callout" shapeName="Other">
            <msink:sourceLink direction="with" ref="{22CA1B2B-D166-4071-AC49-FAC3697DB620}"/>
          </msink:context>
        </emma:interpretation>
      </emma:emma>
    </inkml:annotationXML>
    <inkml:trace contextRef="#ctx0" brushRef="#br0">0 0 0,'0'0'0,"0"0"16,0 0-1,0 0-15,0 0 16,0 0 0,0 0-16,0 0 15,0 0 1,37 258-16,0-111 16,-37 37-1,37-37-15,-1 37 16,1 37-1,0 0-15,-37-37 16,37 0-16,0 74 16,-1 73-1</inkml:trace>
  </inkml:traceGroup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7:57.915"/>
    </inkml:context>
    <inkml:brush xml:id="br0">
      <inkml:brushProperty name="width" value="0.13333" units="cm"/>
      <inkml:brushProperty name="height" value="0.13333" units="cm"/>
      <inkml:brushProperty name="color" value="#FF8000"/>
      <inkml:brushProperty name="fitToCurve" value="1"/>
    </inkml:brush>
  </inkml:definitions>
  <inkml:traceGroup>
    <inkml:annotationXML>
      <emma:emma xmlns:emma="http://www.w3.org/2003/04/emma" version="1.0">
        <emma:interpretation id="{B26B5FE0-1DA4-4F76-908B-E7DF27F38F92}" emma:medium="tactile" emma:mode="ink">
          <msink:context xmlns:msink="http://schemas.microsoft.com/ink/2010/main" type="inkDrawing" rotatedBoundingBox="5953,13449 7214,17743 5312,18301 4052,14008" semanticType="callout" shapeName="Other"/>
        </emma:interpretation>
      </emma:emma>
    </inkml:annotationXML>
    <inkml:trace contextRef="#ctx0" brushRef="#br0">303 0 0,'0'0'0,"0"0"15,0 0 1,0 0-16,0 0 16,0 0-1,0 0-15,36 221 16,-72 0 0,36 36-16,-74 75 15,37-38 1,0 1-16,1-1 15,-1 1 1,0-38-16,37-36 16,0-37-16,-37 0 15,37-36 1,0-1-16,37 0 16,-37-36-1,0-1-15,0-73 16,0 36-1,0-73-15,0 74 16,0-74 0,0 74-16,0-74 15,0 36 1,37 1-16,-37-37 16,37 0-1,-1 0-15,75 37 16,-1 0-1,1-37-15,36 37 16,37-37 0,-37 0-16,37 0 15,0 0-15,0 37 16,-73-37 0,36-37-16,-73 37 15,36 0 1,-36-37-16,-1 37 15,-73 0 1,0 0-16,37 0 16,-37 0-1,0 0-15</inkml:trace>
  </inkml:traceGroup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8:16.296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30391679-C649-437C-BFDF-FF18520B0E25}" emma:medium="tactile" emma:mode="ink">
          <msink:context xmlns:msink="http://schemas.microsoft.com/ink/2010/main" type="inkDrawing" rotatedBoundingBox="1645,7007 8994,5783 9727,10182 2378,11406" hotPoints="9204,7609 5373,9985 1071,8635 4903,6259" semanticType="enclosure" shapeName="Ellipse">
            <msink:sourceLink direction="with" ref="{AACF1DA8-F7F9-45FC-895B-90757AAD8289}"/>
            <msink:destinationLink direction="with" ref="{E4A7A0D2-F97D-49A7-BB85-01154D31202B}"/>
            <msink:destinationLink direction="from" ref="{F10529A2-CD0C-43D4-95EA-5C88B67968AD}"/>
          </msink:context>
        </emma:interpretation>
      </emma:emma>
    </inkml:annotationXML>
    <inkml:trace contextRef="#ctx0" brushRef="#br0">5055 4233 0,'0'0'0,"0"0"16,0 0-1,0 0-15,0 0 16,0 0 0,0 0-16,0 0 15,0 0 1,0 0-16,0 0 16,0 0-1,-220-37-15,72 37 16,1 0-1,-37 37-15,0-37 16,-37 37 0,-73-37-16,109 0 15,75 37-15,-37-37 16,36 0 0,-36 0-16,37 0 15,-38 0 1,38 0-16,36 0 15,-36 0 1,0-37-16,-1 37 16,37-37-1,1 0-15,-1 37 16,37-36 0,-36-1-16,36 0 15,-37 0 1,-36-36-16,36 36 15,-36 0 1,36-37-16,-36 1 16,-37-1-1,-1 0-15,75 1 16,-38-1 0,-36 1-16,73-1 15,1-36-15,-38 36 16,38-36-1,36 36-15,0 0 16,0 1 0,-36-38-16,36 38 15,0-1 1,37 0-16,-37 38 16,37-112-1,-37 1-15,74 73 16,-37 38-1,0-38-15,0 0 16,37-36 0,-37 36-16,37-36 15,0 36 1,-1 37-16,38-147 16,0 74-1,-38 36-15,1 37 16,37-36-16,0 36 15,-38 0 1,75-36-16,-38 36 16,38 0-1,-38 0-15,38-36 16,-37 73 0,73-74-16,0 0 15,0 1 1,-36 36-16,36 0 15,0 0 1,37-36-16,0 36 16,-73 0-1,36 0-15,0 0 16,0 1 0,1 36-16,36-37 15,-37 0 1,37 37-16,-73 0 15,73 0-15,-37 0 16,37 0 0,-74 0-16,38 0 15,-1 0 1,37 0-16,-37 0 16,37 0-1,0 0-15,-37 37 16,38-37-1,-38 37-15,0-37 16,-37 36 0,1 1-16,-1 0 15,1-37 1,-1 37-16,-36 0 16,36-1-1,1 38-15,-38-37 16,38 0-1,-74 36-15,-1-73 16,1 37 0,0 0-16,37 37 15,-74-38-15,36 1 16,1 0 0,0 37-16,0-1 15,-37 1 1,37-1-16,-37-36 15,0 37 1,0-37-16,0 36 16,0 1-1,0 0-15,0-1 16,0 1 0,0-1-16,-37 1 15,37 37 1,0-38-16,-37 38 15,0-1 1,-36-36-16,36-1 16,0 1-1,0 0-15,0-1 16,1 1-16,-38-1 16,0 1-1,38 36-15,-38-36 16,0-37-1,1 73-15,-75-36 16,38 36 0,-37 1-16,-37-38 15,36 38 1,-36-38-16,-37 38 16,37-1-1,-36-36-15,72 0 16,-36-1-1,-37 38-15,74-38 16,0-36 0,0 37-16,-37-1 15</inkml:trace>
  </inkml:traceGroup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8:32.766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EED6052F-3768-4E37-AE53-57A0C809AEA6}" emma:medium="tactile" emma:mode="ink">
          <msink:context xmlns:msink="http://schemas.microsoft.com/ink/2010/main" type="inkDrawing" rotatedBoundingBox="13242,6313 22100,6935 21751,11907 12893,11286" hotPoints="22089,9312 17305,11372 12887,8612 17672,6552" semanticType="enclosure" shapeName="Ellipse">
            <msink:sourceLink direction="with" ref="{05C6F7D3-7EAF-4D6E-A972-F3D79EACEDC7}"/>
            <msink:destinationLink direction="to" ref="{F10529A2-CD0C-43D4-95EA-5C88B67968AD}"/>
          </msink:context>
        </emma:interpretation>
      </emma:emma>
    </inkml:annotationXML>
    <inkml:trace contextRef="#ctx0" brushRef="#br0">6562 4676 0,'0'0'16,"0"0"-1,0 0-15,0 0 16,0 0-16,-221 110 16,73-73-1,-72 0 1,-38 0-16,0 0 15,1-1-15,-1-36 16,-110 0 0,73 0-16,1-36 15,-1 36 1,38-37-16,-1 0 16,37 0-1,0-73-15,0 73 16,74 0-1,-37-37-15,0 1 16,37-38 0,-37 38-16,36-1 15,1 1 1,37-38-16,-38-36 16,1 36-16,37-36 15,-37 0 1,73 36-16,-37-73 15,1 37 1,36 0-16,1-37 16,-1 37-1,1-1-15,36 1 16,0 0 0,0 36-16,37 1 15,0 36 1,0 1-16,0-38 15,37 1 1,0-37-16,0 36 16,36-36-1,1 73-15,-1 1 16,38-38 0,36 1-16,-36 36 15,36 1 1,37-1-16,37 37 15,-37-36-15,37-1 16,-37 0 0,37 38-16,-1-38 15,38 37 1,-37-37-16,-37 38 16,37 36-1,0 0-15,73-37 16,-36 37-1,-74 0-15,37 0 16,0 0 0,36 37-16,38-37 15,-74 36 1,0 1-16,73 0 16,-36 0-1,-37 37-15,0-1 16,36 1-1,-73-1-15,37 1 16,37 73-16,-74 0 16,37 1-1,-74-1-15,37 0 16,-73-36 0,-1-1-16,0 1 15,1 36 1,-38 0-16,-36 0 15,0-36 1,0-38-16,-37 1 16,0 73-1,0 0-15,-37 1 16,0-38 0,0 1-16,-36-1 15,-1-36 1,37-1-16,-36 1 15,-1-1 1,-36 1-16,-38 0 16,-36 36-1,0 1-15,-37-1 16,-36 0-16,-38 1 16,38-37-1,-75 36-15,75-36 16,-38-38-1,74 38-15,-110-37 16,0 0 0</inkml:trace>
  </inkml:traceGroup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8:54.220"/>
    </inkml:context>
    <inkml:brush xml:id="br0">
      <inkml:brushProperty name="width" value="0.13333" units="cm"/>
      <inkml:brushProperty name="height" value="0.13333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BF287C7F-DE72-45B0-A627-5092A797216B}" emma:medium="tactile" emma:mode="ink">
          <msink:context xmlns:msink="http://schemas.microsoft.com/ink/2010/main" type="writingRegion" rotatedBoundingBox="7914,3452 19659,3567 19633,6224 7888,6109"/>
        </emma:interpretation>
      </emma:emma>
    </inkml:annotationXML>
    <inkml:traceGroup>
      <inkml:annotationXML>
        <emma:emma xmlns:emma="http://www.w3.org/2003/04/emma" version="1.0">
          <emma:interpretation id="{8F9B86E1-EBEA-4410-A5DF-6E2E4AFA4868}" emma:medium="tactile" emma:mode="ink">
            <msink:context xmlns:msink="http://schemas.microsoft.com/ink/2010/main" type="paragraph" rotatedBoundingBox="7914,3452 19659,3567 19633,6224 7888,610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00ED039-9E29-4F13-8342-2B905C0DBA8C}" emma:medium="tactile" emma:mode="ink">
              <msink:context xmlns:msink="http://schemas.microsoft.com/ink/2010/main" type="line" rotatedBoundingBox="7914,3452 19659,3567 19633,6224 7888,6109"/>
            </emma:interpretation>
          </emma:emma>
        </inkml:annotationXML>
        <inkml:traceGroup>
          <inkml:annotationXML>
            <emma:emma xmlns:emma="http://www.w3.org/2003/04/emma" version="1.0">
              <emma:interpretation id="{0DD5C5EC-AD11-4D15-947C-628642E3DE6D}" emma:medium="tactile" emma:mode="ink">
                <msink:context xmlns:msink="http://schemas.microsoft.com/ink/2010/main" type="inkWord" rotatedBoundingBox="7914,3452 12389,3496 12368,5669 7893,5625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0 74 0,'0'0'16,"0"0"-1,0 0-15,0 0 16,0 0 0,0 0-16,0 0 15,147-74 1,-37 74-16,1 0 16,-1 0-16,37 0 15,1 0 1,-1 37-16,-37 0 15,38 36 1,-1 38-16,37 36 16,-74 37-1,1-37-15,-38 1 16,-36-75 0,-37 1-16,0 36 15,0 1 1,-73-1-16,-1 37 15,-73-36 1,-37 36-16,36-73 16,-36 36-1,37-73-15,-37 0 16,74-1 0,36-36-16,37 0 15</inkml:trace>
          <inkml:trace contextRef="#ctx0" brushRef="#br0" timeOffset="-593.7778">36 147 0,'0'0'15,"0"0"-15,0 0 16,0 0 0,0 0-16,0 0 15,0 148 1,0-38-16,0 37 15,0-36 1,0 73-16,37 0 16,0-37-1,0 0-15,0 0 16,-37 1 0,37-38-16,-1 1 15,-36-38 1,0-73-16,0 37 15</inkml:trace>
          <inkml:trace contextRef="#ctx0" brushRef="#br0" timeOffset="593.7771">2540 1730 0,'0'0'0,"0"0"15,0 0 1,0 0-16,0 0 16,0 0-1,0 0-15,0 0 16,147-37-16,-37 37 15,-36-73 1,0 36-16,-38 0 16,38 0-1,-74 0-15,37 37 16,-37 0 0,0-36-16,0 36 15,-37-37 1,-37 37-16,1 0 15,-1 0 1,1 0-16,36 37 16,-37-1-1,37-36-15,0 74 16,37-74 0,0 37-16,0 0 15,0 36 1,74 1-16,0 0 15,-1-38 1,38 38-16,36 0 16,0-38-16,37 1 15,0-37 1,37 0-16</inkml:trace>
          <inkml:trace contextRef="#ctx0" brushRef="#br0" timeOffset="968.797">4233 147 0,'0'0'0,"0"0"15,0 0-15,0 0 16,0 0 0,0 0-16,0 0 15,37 258 1,0-74-16,-1 0 15,-36 0 1,37 37-16,-37 0 16,37-37-1,-37 37-15,37 0 16,-37-37 0</inkml:trace>
        </inkml:traceGroup>
        <inkml:traceGroup>
          <inkml:annotationXML>
            <emma:emma xmlns:emma="http://www.w3.org/2003/04/emma" version="1.0">
              <emma:interpretation id="{C4729417-7C6A-4AC9-9A4D-3F98078A2726}" emma:medium="tactile" emma:mode="ink">
                <msink:context xmlns:msink="http://schemas.microsoft.com/ink/2010/main" type="inkWord" rotatedBoundingBox="13118,3556 19658,3621 19633,6224 13093,6160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1656.3284">5779 1546 0,'0'0'0,"-74"-147"15,74 36 1,0 38-16,0 36 16,0 37-1,-36 0-15,-1 0 16,37 0-1,-74-37-15,74 37 16,-73 37 0,-1 0-16,37 36 15,-36 38 1,-1-38-16,37 38 16,37-37-1,0 36-15,0-36 16,37 36-16,-37-36 15,37-38 1,0 1-16,-1 0 16,38-74-1,0 37-15,-1-73 16,38-1 0,-38 37-16,1-36 15,0-1 1,-74 37-16,36 37 15,-36-37 1,0 37-16,37 0 16,-37 0-1,0 0-15,0 0 16,0 0 0,37 74-16,37 73 15,-38 0 1,38 1-16,0-1 15,-1-37-15</inkml:trace>
          <inkml:trace contextRef="#ctx0" brushRef="#br0" timeOffset="2359.4925">6699 589 0,'0'0'0,"0"0"16,0 0-1,0 0-15,0 0 16,0 0-1,111 184-15,-38-110 16,1-1-16,0 1 16,-1-74-1,-36 37 1,0-37-16,0-37 16,36 37-16,1-37 15,0 0 1,-38-36-16,-36 36 15,74 0 1,-74 0-16,0 37 16,37-37-1,-37 37-15,0 0 16,37 37 0,36 74-16,38 36 15,-38 37 1,1 37-16,0 0 15,-38-37 1,1-37-16,-37 37 16,-37 0-1,1-73-15,-1-1 16,-37 0-16,-36-73 16,-1 0-1,1-37-15,-1-37 16,1-36-1,0-38-15,36 1 16,37-37 0,37 73-16,74-73 15,36 36 1,148-73-16,110 111 16,184 36-1</inkml:trace>
          <inkml:trace contextRef="#ctx0" brushRef="#br0" timeOffset="4156.4478">11743 331 0,'0'0'0,"0"0"16,0 0-1,0 0-15,-184-110 16,-37 110-1,-74-37-15,-110 37 16,74-37 0,36 37-16,1 0 15,73 0 1,37 0-16,37 0 16,110 0-1,0 0-15,37 37 16,-37-37-16,37 0 15</inkml:trace>
        </inkml:traceGroup>
        <inkml:traceGroup>
          <inkml:annotationXML>
            <emma:emma xmlns:emma="http://www.w3.org/2003/04/emma" version="1.0">
              <emma:interpretation id="{A5370CC8-C361-48D6-AA51-DFDDF8E946A2}" emma:medium="tactile" emma:mode="ink">
                <msink:context xmlns:msink="http://schemas.microsoft.com/ink/2010/main" type="inkWord" rotatedBoundingBox="18334,3716 19031,3723 19008,5978 18312,5971"/>
              </emma:interpretation>
              <emma:one-of disjunction-type="recognition" id="oneOf2">
                <emma:interpretation id="interp2" emma:lang="" emma:confidence="0">
                  <emma:literal>!</emma:literal>
                </emma:interpretation>
                <emma:interpretation id="interp3" emma:lang="" emma:confidence="0">
                  <emma:literal>i</emma:literal>
                </emma:interpretation>
                <emma:interpretation id="interp4" emma:lang="" emma:confidence="0">
                  <emma:literal>?</emma:literal>
                </emma:interpretation>
                <emma:interpretation id="interp5" emma:lang="" emma:confidence="0">
                  <emma:literal>L</emma:literal>
                </emma:interpretation>
                <emma:interpretation id="interp6" emma:lang="" emma:confidence="0">
                  <emma:literal>a</emma:literal>
                </emma:interpretation>
              </emma:one-of>
            </emma:emma>
          </inkml:annotationXML>
          <inkml:trace contextRef="#ctx0" brushRef="#br0" timeOffset="4484.5851">10528 258 0,'0'0'16,"0"0"-16,0 0 16,0 0-1,0 0-15,0 0 16,-74 147 0,74-37-16,-37 38 15,37-1 1,37 74-16,-37-37 15,37 0-15,-37-37 16,37 0 0,-37-36-16,0 36 15,0-37 1,37 1-16,-37-37 16,36 73-1</inkml:trace>
          <inkml:trace contextRef="#ctx0" brushRef="#br0" timeOffset="4718.9726">11080 2503 0,'0'0'0,"0"0"16,0 0-16,0 0 16</inkml:trace>
        </inkml:traceGroup>
      </inkml:traceGroup>
    </inkml:traceGroup>
  </inkml:traceGroup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8:19.484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AACF1DA8-F7F9-45FC-895B-90757AAD8289}" emma:medium="tactile" emma:mode="ink">
          <msink:context xmlns:msink="http://schemas.microsoft.com/ink/2010/main" type="writingRegion" rotatedBoundingBox="8383,9705 3698,10864 3027,8149 7712,6991">
            <msink:destinationLink direction="with" ref="{30391679-C649-437C-BFDF-FF18520B0E25}"/>
          </msink:context>
        </emma:interpretation>
      </emma:emma>
    </inkml:annotationXML>
    <inkml:traceGroup>
      <inkml:annotationXML>
        <emma:emma xmlns:emma="http://www.w3.org/2003/04/emma" version="1.0">
          <emma:interpretation id="{2851B98B-1C2A-486C-80B5-069538EDAF3F}" emma:medium="tactile" emma:mode="ink">
            <msink:context xmlns:msink="http://schemas.microsoft.com/ink/2010/main" type="paragraph" rotatedBoundingBox="8383,9705 3698,10864 3027,8149 7712,699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C7876AB-29DD-4DE6-A38D-BFE1565AE6E5}" emma:medium="tactile" emma:mode="ink">
              <msink:context xmlns:msink="http://schemas.microsoft.com/ink/2010/main" type="line" rotatedBoundingBox="8383,9705 3698,10864 3027,8149 7712,6991"/>
            </emma:interpretation>
          </emma:emma>
        </inkml:annotationXML>
        <inkml:traceGroup>
          <inkml:annotationXML>
            <emma:emma xmlns:emma="http://www.w3.org/2003/04/emma" version="1.0">
              <emma:interpretation id="{EEDBE1D7-4C77-4F7D-8122-0BD76A9C3B4B}" emma:medium="tactile" emma:mode="ink">
                <msink:context xmlns:msink="http://schemas.microsoft.com/ink/2010/main" type="inkWord" rotatedBoundingBox="8383,9705 3698,10864 3027,8149 7712,6991"/>
              </emma:interpretation>
            </emma:emma>
          </inkml:annotationXML>
          <inkml:trace contextRef="#ctx0" brushRef="#br0">111 0 0,'0'0'15,"0"0"-15,0 0 16,0 0 0,0 0-16,0 0 15,0 0 1,0 0-16,0 0 15,0 0-15,0 257 16,0-109 0,0-1-16,0 0 15,-37 37 1,37 37-16,0-74 16,0 1-1,-37 36-15,0 110 16</inkml:trace>
          <inkml:trace contextRef="#ctx0" brushRef="#br0" timeOffset="-984.4227">-1031 1509 0,'0'0'16,"0"0"-16,0 0 15,0 0 1,0 0-16,0 0 16,0 0-1,-36 184-15,-1-147 16,0 0-1,0-1-15,0-36 16,1 0 0,-1 0-16,37 0 15,-37 0 1,37 0-16,0 0 16,0 0-1,0 0-15,0 0 16,37 0-1</inkml:trace>
          <inkml:trace contextRef="#ctx0" brushRef="#br0" timeOffset="-1500.0726">-3276 331 0,'0'0'0,"0"0"16,0 0-16,0 0 15,-37-147 1,37 147-16,0 0 16,0 0-1,0 0-15,0 0 16,0 0 0,0-37-16,0 0 15,37 0 1,-37 1-16,74-38 15,-1 37 1,1-37-16,36 38 16,37-1-1,38-37-15,-38 37 16,-37 37 0,-73 0-16,73 0 15,1 37-15,36 0 16,-36 0-1,-1 36-15,-36-36 16,-1 37 0,-36 0-16,37-1 15,-74 38 1,0-1-16,0-36 16,-37 36-1,-74 37-15,1 1 16,-37-38-1,-1 0-15,-72-36 16,-1 0 0,37-37-16,-37-1 15,74-36 1,73 0-16,-36 0 16,36 0-1,37-36-15,-37 36 16,38 0-16</inkml:trace>
          <inkml:trace contextRef="#ctx0" brushRef="#br0" timeOffset="-2203.2282">-3460-148 0,'0'0'16,"0"0"-16,0 0 16,0 0-1,0 0-15,0 0 16,0 0 0,0 0-16,0 221 15,37 0 1,-37-37-16,36 0 15,-36-36 1,0-1-16,0 0 16,0 0-1,37 1-15,-37-38 16,0 0-16,37 1 16,-37-1-1,37 1-15,-37-1 16,0-36-1,37-37-15,-37-1 16,0-36 0,0 37-16</inkml:trace>
          <inkml:trace contextRef="#ctx0" brushRef="#br0" timeOffset="-359.3926">1104-258 0,'0'0'16,"0"0"-16,0 0 16,0 0-1,0 0-15,-184-74 16,37 74-1,-37 0-15,-37-36 16,0 36 0,1 0-16,35 0 15,1 0 1,37 36-16,37-36 16,36 0-1,0 37-15,38-37 16,-38 37-16,0 0 15</inkml:trace>
        </inkml:traceGroup>
      </inkml:traceGroup>
    </inkml:traceGroup>
  </inkml:traceGroup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9:00.282"/>
    </inkml:context>
    <inkml:brush xml:id="br0">
      <inkml:brushProperty name="width" value="0.13333" units="cm"/>
      <inkml:brushProperty name="height" value="0.13333" units="cm"/>
      <inkml:brushProperty name="color" value="#3165BB"/>
      <inkml:brushProperty name="fitToCurve" value="1"/>
    </inkml:brush>
  </inkml:definitions>
  <inkml:traceGroup>
    <inkml:annotationXML>
      <emma:emma xmlns:emma="http://www.w3.org/2003/04/emma" version="1.0">
        <emma:interpretation id="{D9937CDC-CACF-483C-9970-51556D78CFE1}" emma:medium="tactile" emma:mode="ink">
          <msink:context xmlns:msink="http://schemas.microsoft.com/ink/2010/main" type="writingRegion" rotatedBoundingBox="7415,9067 20619,11554 19717,16344 6513,13857">
            <msink:destinationLink direction="with" ref="{0317BFD5-1EA5-4433-9DC9-DE77AB381389}"/>
          </msink:context>
        </emma:interpretation>
      </emma:emma>
    </inkml:annotationXML>
    <inkml:traceGroup>
      <inkml:annotationXML>
        <emma:emma xmlns:emma="http://www.w3.org/2003/04/emma" version="1.0">
          <emma:interpretation id="{86C78ED3-0F6F-49D1-A419-1FED8740B7F6}" emma:medium="tactile" emma:mode="ink">
            <msink:context xmlns:msink="http://schemas.microsoft.com/ink/2010/main" type="paragraph" rotatedBoundingBox="7415,9067 20619,11554 19717,16344 6513,1385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739006D-EAA6-4063-A818-D577F581AFF8}" emma:medium="tactile" emma:mode="ink">
              <msink:context xmlns:msink="http://schemas.microsoft.com/ink/2010/main" type="line" rotatedBoundingBox="7415,9067 20619,11554 19717,16344 6513,13857"/>
            </emma:interpretation>
          </emma:emma>
        </inkml:annotationXML>
        <inkml:traceGroup>
          <inkml:annotationXML>
            <emma:emma xmlns:emma="http://www.w3.org/2003/04/emma" version="1.0">
              <emma:interpretation id="{F891C23A-EEDD-4F19-8D35-95BE84A39D57}" emma:medium="tactile" emma:mode="ink">
                <msink:context xmlns:msink="http://schemas.microsoft.com/ink/2010/main" type="inkWord" rotatedBoundingBox="7061,10776 9590,11007 9475,12256 6946,12024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87 0 0,'0'0'0,"0"0"15,0 0 1,0 0-16,0 0 16,0 0-1,-74 147-15,74-74 16,0 38-1,0-37-15,37-1 16,0 1 0,36-1-16,38 1 15,-1-37 1,38-37-16,-38 0 16,37 0-1,0-74-15,-36 1 16,-37 36-1,-74 0-15,36 0 16,-36 37-16,0 0 16,0-37-1,37 37-15,-37 0 16,0 0 0,0 37-16,0 37 15,74 36 1,-1 37-16,1 1 15,0-38 1,-1-36-16,-36-37 16,37-1-1,-1-36-15,1 0 16,73-73 0,-36-1-16,36-36 15,-37-111 1,-36 74-16,0-37 15,-1 36 1,-73 75-16,0-1 16,0 0-16</inkml:trace>
        </inkml:traceGroup>
        <inkml:traceGroup>
          <inkml:annotationXML>
            <emma:emma xmlns:emma="http://www.w3.org/2003/04/emma" version="1.0">
              <emma:interpretation id="{4CE47626-6B86-4333-92E8-A5BF8B821FF3}" emma:medium="tactile" emma:mode="ink">
                <msink:context xmlns:msink="http://schemas.microsoft.com/ink/2010/main" type="inkWord" rotatedBoundingBox="10313,10006 14422,10223 14283,12856 10173,12639">
                  <msink:destinationLink direction="with" ref="{22CA1B2B-D166-4071-AC49-FAC3697DB620}"/>
                </msink:context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2203.2274">7265 184 0,'0'0'0,"0"0"15,0 0-15,0 0 16</inkml:trace>
          <inkml:trace contextRef="#ctx0" brushRef="#br0" timeOffset="2031.3428">7302 1214 0,'0'0'0,"0"0"16,0 0-16,0 0 15,0 0 1,0 0-16,0 0 15,0 0 1,-37 184-16,37-147 16,0 37-1,0-37-15,0-1 16</inkml:trace>
          <inkml:trace contextRef="#ctx0" brushRef="#br0" timeOffset="671.9057">3658 1104 0,'0'0'15,"0"0"-15,0 0 16,0 0-1,0 0-15,-37-147 16,0 73 0,-37-73-16,37 73 15,-36-36 1,73 73-16,-37 0 16,0 37-16,37-37 15,-37 37 1,37-36-16,0 72 15,-36-36 1,36 74-16,-37-37 16,37 36-1,0 1-15,0-37 16,37 36 0,-37 1-16,36 0 15,-36-74 1,37 37-16,0-1 15,0-72 1,0 36-16,-1-37 16,75-37-1,-37 0-15,-1 1 16,1-38 0,-37 75-16,-1-1 15,-36 37-15,0-37 16,0 37-1,0 0-15,37 37 16,0 36 0,37 1-16,-1 73 15,38 37 1,-38-36-16,1-1 16</inkml:trace>
          <inkml:trace contextRef="#ctx0" brushRef="#br0" timeOffset="1093.7997">4946-553 0,'0'0'15,"0"0"1,0 0-16,0 0 15</inkml:trace>
          <inkml:trace contextRef="#ctx0" brushRef="#br0" timeOffset="921.9189">5056 846 0,'0'0'16,"0"0"-16,0 0 15,0 0 1,0 0-16,0 0 16,0 0-1,0 0-15,37 148 16,0-75 0</inkml:trace>
          <inkml:trace contextRef="#ctx0" brushRef="#br0" timeOffset="1734.4593">6971 625 0,'0'0'16,"0"0"-1,0 0-15,0 0 16,-184 0-16,110-36 16,-110-1-1,37 37 1,-1-37-16,38 74 15,-37-37-15,36 37 16</inkml:trace>
          <inkml:trace contextRef="#ctx0" brushRef="#br0" timeOffset="1421.9423">6198-810 0,'0'0'16,"0"0"0,0 0-16,0 0 15,0 0 1,0 0-16,0 221 16,0-1-1,36 75-15,-36 36 16,37-36-1,-37-74-15,0-37 16,0 0-16,0 0 16,0-37-1,37 0-15,-37-73 16,74 73 0</inkml:trace>
        </inkml:traceGroup>
        <inkml:traceGroup>
          <inkml:annotationXML>
            <emma:emma xmlns:emma="http://www.w3.org/2003/04/emma" version="1.0">
              <emma:interpretation id="{57B9A17F-382E-40B2-B050-9CCB84172FD0}" emma:medium="tactile" emma:mode="ink">
                <msink:context xmlns:msink="http://schemas.microsoft.com/ink/2010/main" type="inkWord" rotatedBoundingBox="15153,11771 17482,12210 16807,15796 14478,15357"/>
              </emma:interpretation>
              <emma:one-of disjunction-type="recognition" id="oneOf2">
                <emma:interpretation id="interp2" emma:lang="" emma:confidence="1">
                  <emma:literal/>
                </emma:interpretation>
              </emma:one-of>
            </emma:emma>
          </inkml:annotationXML>
          <inkml:trace contextRef="#ctx0" brushRef="#br0" timeOffset="2703.2524">8038 1325 0,'0'0'15,"0"0"-15,0 0 16,0 0 0,0 0-16,0 0 15,0 221 1,0-148-16,0 38 16,0-38-1,0-36-15,0 0 16,0 0-1,0-37-15,0 0 16,0 0-16,0 0 16,0-37-1,37-73-15,0-38 16,-37 75 0,37-38-16,-37 74 15,36-36 1,-36 73-16,0 0 15,37 0 1,-37 0-16,74 73 16,-1 38-1,-36-38-15,37 75 16,36 36 0,-36 0-16,0-74 15,73 38 1</inkml:trace>
          <inkml:trace contextRef="#ctx0" brushRef="#br0" timeOffset="3390.7853">9253 1030 0,'0'0'15,"0"0"-15,0 0 16,0 0 0,0 0-16,0 0 15,0 0 1,0 0-16,0 0 16,0 0-1,-111 148-15,111-75 16,37-36-1,-37 0-15,0 0 16,37-1 0,0-36-16,0 0 15,0-36-15,-1-1 16,1-37 0,0 37-16,-37 1 15,37-1 1,0 0-16,-37 0 15,0 37 1,36 0-16,-36 0 16,37 74-1,37 110-15,-37 110 16,36 111 0,1 37-16,0-37 15,-74-37 1,0-110-16,0 110 15,0-74 1,-74-110-16,0-36 16,-36-1-1,-37-74-15,-1-73 16,-36 0-16,-37-110 16,1-111-1,72-37-15,38 38 16,110 36-1,0 36-15,37-36 16,73 37 0,37-37-16,185 37 15</inkml:trace>
        </inkml:traceGroup>
        <inkml:traceGroup>
          <inkml:annotationXML>
            <emma:emma xmlns:emma="http://www.w3.org/2003/04/emma" version="1.0">
              <emma:interpretation id="{260B4777-DD47-4944-8054-1F8676BF67E4}" emma:medium="tactile" emma:mode="ink">
                <msink:context xmlns:msink="http://schemas.microsoft.com/ink/2010/main" type="inkWord" rotatedBoundingBox="18044,11911 20466,12368 20073,14453 17651,13997"/>
              </emma:interpretation>
              <emma:one-of disjunction-type="recognition" id="oneOf3">
                <emma:interpretation id="interp3" emma:lang="" emma:confidence="0">
                  <emma:literal>T.</emma:literal>
                </emma:interpretation>
                <emma:interpretation id="interp4" emma:lang="" emma:confidence="0">
                  <emma:literal>T</emma:literal>
                </emma:interpretation>
                <emma:interpretation id="interp5" emma:lang="" emma:confidence="0">
                  <emma:literal>T,</emma:literal>
                </emma:interpretation>
                <emma:interpretation id="interp6" emma:lang="" emma:confidence="0">
                  <emma:literal>t.</emma:literal>
                </emma:interpretation>
                <emma:interpretation id="interp7" emma:lang="" emma:confidence="0">
                  <emma:literal>I,</emma:literal>
                </emma:interpretation>
              </emma:one-of>
            </emma:emma>
          </inkml:annotationXML>
          <inkml:trace contextRef="#ctx0" brushRef="#br0" timeOffset="3812.6755">13449 1398 0,'0'0'15,"0"0"1,0 0-16,-294-36 15,110-1 1,-221 0-16,37 0 16,37-36-1,36 36-15,37 37 16,74 0 0,74 37-16,73-37 15,37 0 1</inkml:trace>
          <inkml:trace contextRef="#ctx0" brushRef="#br0" timeOffset="4109.5644">12014 1435 0,'0'0'0,"0"0"16,0 0 0,0 0-16,0 0 15,0 221 1,0-37-16,0 0 16,0 0-1,37 0-15,-37-36 16,0-38-1,0 37-15,0 37 16,36 0 0</inkml:trace>
          <inkml:trace contextRef="#ctx0" brushRef="#br0" timeOffset="4281.4482">13008 3276 0,'0'0'0,"-74"184"16</inkml:trace>
        </inkml:traceGroup>
      </inkml:traceGroup>
    </inkml:traceGroup>
  </inkml:traceGroup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8:18:34.016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05C6F7D3-7EAF-4D6E-A972-F3D79EACEDC7}" emma:medium="tactile" emma:mode="ink">
          <msink:context xmlns:msink="http://schemas.microsoft.com/ink/2010/main" type="writingRegion" rotatedBoundingBox="14761,8061 20577,8061 20577,10749 14761,10749">
            <msink:destinationLink direction="with" ref="{EED6052F-3768-4E37-AE53-57A0C809AEA6}"/>
          </msink:context>
        </emma:interpretation>
      </emma:emma>
    </inkml:annotationXML>
    <inkml:traceGroup>
      <inkml:annotationXML>
        <emma:emma xmlns:emma="http://www.w3.org/2003/04/emma" version="1.0">
          <emma:interpretation id="{73EF47D8-90E9-4B30-B7F4-AAAAE9C59463}" emma:medium="tactile" emma:mode="ink">
            <msink:context xmlns:msink="http://schemas.microsoft.com/ink/2010/main" type="paragraph" rotatedBoundingBox="14761,8061 20577,8061 20577,10749 14761,1074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443E69C-FE03-417D-A571-648A6DB0E600}" emma:medium="tactile" emma:mode="ink">
              <msink:context xmlns:msink="http://schemas.microsoft.com/ink/2010/main" type="line" rotatedBoundingBox="14761,8061 20577,8061 20577,10749 14761,10749"/>
            </emma:interpretation>
          </emma:emma>
        </inkml:annotationXML>
        <inkml:traceGroup>
          <inkml:annotationXML>
            <emma:emma xmlns:emma="http://www.w3.org/2003/04/emma" version="1.0">
              <emma:interpretation id="{2931CA66-8CA2-411C-88BE-AAE5BEDE6415}" emma:medium="tactile" emma:mode="ink">
                <msink:context xmlns:msink="http://schemas.microsoft.com/ink/2010/main" type="inkWord" rotatedBoundingBox="14761,8061 20577,8061 20577,10749 14761,10749"/>
              </emma:interpretation>
            </emma:emma>
          </inkml:annotationXML>
          <inkml:trace contextRef="#ctx0" brushRef="#br0">0 123 0,'0'0'0,"0"0"15,0 0 1,0 0-16,0 0 15,0 0 1,0 0-16,0 0 16,184-74-1,0 37-15,-37 37 16,37 0 0,-37-37-16,1 74 15,36-37 1,0 37-16,0 0 15,-111 0 1,75 36-16,-75 1 16,38 36-16,-38-36 15,1 36 1,-37 1-16,0-1 16,-1-36-1,-36 0-15,0-1 16,-36 1-1,-1 73-15,-37-73 16,0 36 0,-36 1-16,-37-38 15,36 1 1,-36-37-16,37-1 16,-38-36-1,38 0-15,36 37 16,1-37-1,36 0-15,-37 0 16,-36-37 0</inkml:trace>
          <inkml:trace contextRef="#ctx0" brushRef="#br0" timeOffset="-609.4021">36-25 0,'0'0'0,"0"0"16,0 0 0,0 0-16,0 0 15,0 0-15,0 0 16,37 185-1,0-1-15,0 0 16,0 0 0,-1-37-16,1 0 15,-37 0 1,0-73-16,0 37 16,37-1-1,-37-36-15,0-1 16,0-36-1,0 0-15,0 0 16,0-1 0,0-36-16</inkml:trace>
          <inkml:trace contextRef="#ctx0" brushRef="#br0" timeOffset="375.0198">2760 1816 0,'0'0'16,"0"0"-16,0 0 16,0 0-1,0 0-15,0 0 16,0 0-16,0 0 16,0 0-1,0 0-15,0 0 16,0 0-1,0 0-15,0 0 16</inkml:trace>
          <inkml:trace contextRef="#ctx0" brushRef="#br0" timeOffset="828.163">5816 601 0,'0'0'16,"0"0"-16,0 0 16,0 0-1,0 0-15,0 0 16,0 0 0,-258-147-16,0 73 15,-36 1 1,0 36-16,-1-37 15,74 1 1,-37 36-16,38 37 16,72-37-1,1 37-15,37 37 16,110-37 0,-37 0-16,0 0 15,37 0 1</inkml:trace>
          <inkml:trace contextRef="#ctx0" brushRef="#br0" timeOffset="1140.683">4638 417 0,'0'0'15,"0"0"-15,0 0 16,0 0 0,0 0-16,0 0 15,0 0 1,-74 184-16,1-36 16,-1 109-1,37-36-15,0 0 16,1-37-1,-1 37-15,0 0 16,-37 36-16,1 75 16</inkml:trace>
        </inkml:traceGroup>
      </inkml:traceGroup>
    </inkml:traceGroup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44:35.391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F9CD9737-F0D8-4A70-BABD-59BE0E4A7627}" emma:medium="tactile" emma:mode="ink">
          <msink:context xmlns:msink="http://schemas.microsoft.com/ink/2010/main" type="writingRegion" rotatedBoundingBox="24722,11602 18457,12768 17191,5970 23456,4803"/>
        </emma:interpretation>
      </emma:emma>
    </inkml:annotationXML>
    <inkml:traceGroup>
      <inkml:annotationXML>
        <emma:emma xmlns:emma="http://www.w3.org/2003/04/emma" version="1.0">
          <emma:interpretation id="{33481B5D-B480-4D8D-BEB0-8E2FDBBBB660}" emma:medium="tactile" emma:mode="ink">
            <msink:context xmlns:msink="http://schemas.microsoft.com/ink/2010/main" type="paragraph" rotatedBoundingBox="24722,11602 18457,12768 17791,9193 24056,802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EA0681A-15FE-4462-A1C9-D6747830360A}" emma:medium="tactile" emma:mode="ink">
              <msink:context xmlns:msink="http://schemas.microsoft.com/ink/2010/main" type="line" rotatedBoundingBox="24722,11602 18457,12768 17791,9193 24056,8026"/>
            </emma:interpretation>
          </emma:emma>
        </inkml:annotationXML>
        <inkml:traceGroup>
          <inkml:annotationXML>
            <emma:emma xmlns:emma="http://www.w3.org/2003/04/emma" version="1.0">
              <emma:interpretation id="{EDA89AED-17FB-4855-A96B-6D550BD409B9}" emma:medium="tactile" emma:mode="ink">
                <msink:context xmlns:msink="http://schemas.microsoft.com/ink/2010/main" type="inkWord" rotatedBoundingBox="24722,11602 20388,12409 19723,8833 24056,8026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-525 3350 0,'0'0'15,"0"0"1,0 0-16,0 0 15,0 0 1,0 0-16,0 0 16,0 147-1,0-37-15,0 1 16,-37-1 0,37 1-16,-74 36 15,38-37-15,36-73 16,-37 0-1,37-37-15,0 0 16,-37 37 0,37-37-16,0-37 15,-37 0 1,0 0-16,37 0 16,0 1-1,-36-112-15,-38 75 16,37-1-1,0 37-15,0 0 16,-36 37 0,-1 0-16,1 0 15,-1 0 1,0 37-16,-110 37 16,37 36-1,73-73-15,1 37 16,-38-1-1,75 1-15,-1 36 16</inkml:trace>
          <inkml:trace contextRef="#ctx0" brushRef="#br0" timeOffset="687.5337">-2439 3534 0,'0'0'15,"0"0"-15,0 0 16,0 0-1,0 0-15,0 0 16,0 0 0,0 0-16,147 0 15,-110 36 1,0 1-16,-37 0 16,36 0-16,-36 0 15,0-37 1,-36 36-16,36-36 15,-37 0 1,37 0-16,-37 0 16,0 0-1,0-73-15,-36-1 16,73 1 0</inkml:trace>
          <inkml:trace contextRef="#ctx0" brushRef="#br0" timeOffset="250.0132">-267 5595 0,'0'0'0,"0"0"16,0 0 0,0 0-16,0 0 15,0 0 1,-221 0-16,73 0 15,-36 0 1,-73-37-16</inkml:trace>
          <inkml:trace contextRef="#ctx0" brushRef="#br0" timeOffset="-609.4028">469 2061 0,'0'0'0,"0"0"15,0 0-15,0 0 16,0 0-1,0 0-15,0 0 16,0 0 0,0 0-16,-74 184 15,74-73 1,0 36-16,-37 37 16,37 110-1,-36-73-15,36-73 16,0 72-1,0-72-15,36 183 16,-36-110 0,0-74-16</inkml:trace>
          <inkml:trace contextRef="#ctx0" brushRef="#br0" timeOffset="3922.061">-2182 2613 0,'0'0'16,"0"0"0,0 0-16,0 0 15,0 0 1,-184-73-16,37 36 16,-74 37-1,-37 0-15,74 0 16,37 0-1,0 37-15,36-37 16,38 0 0,-1 0-16,37 37 15,-36-37 1,-1 36-16</inkml:trace>
          <inkml:trace contextRef="#ctx0" brushRef="#br0" timeOffset="3578.2926">-3581 3276 0,'0'0'0,"0"0"15,0 0 1,0 0-16,0 0 15,0 0 1,0 0-16,0 0 16,0 0-1,0 184-15,0-110 16,0-1 0,0 111-16,0-36 15,0-1 1</inkml:trace>
        </inkml:traceGroup>
        <inkml:traceGroup>
          <inkml:annotationXML>
            <emma:emma xmlns:emma="http://www.w3.org/2003/04/emma" version="1.0">
              <emma:interpretation id="{20912873-0D65-44D2-BA18-B8A73D5849C3}" emma:medium="tactile" emma:mode="ink">
                <msink:context xmlns:msink="http://schemas.microsoft.com/ink/2010/main" type="inkWord" rotatedBoundingBox="19592,11640 18292,11882 17804,9261 19104,9019"/>
              </emma:interpretation>
            </emma:emma>
          </inkml:annotationXML>
          <inkml:trace contextRef="#ctx0" brushRef="#br0" timeOffset="4406.4602">-4538 2761 0,'0'0'0,"0"0"15,0 0 1,0 0-16,0 0 15,0 0 1,0 184-16,0 0 16,0 0-1,37 37-15,-37 36 16,37 1 0,-37-37-16,0 0 15,-37 36 1,0 1-16,37-111 15,-36-36 1,-38-1-16,0-36 16,1-1-16,36-73 15,-37 0 1,37 0-16,-73 0 16,36-73-1,-36-1-15,0 1 16,73-38-1,-37-36-15,74 73 16,0 1 0,0-1-16,0 37 15,0-36 1</inkml:trace>
        </inkml:traceGroup>
      </inkml:traceGroup>
    </inkml:traceGroup>
    <inkml:traceGroup>
      <inkml:annotationXML>
        <emma:emma xmlns:emma="http://www.w3.org/2003/04/emma" version="1.0">
          <emma:interpretation id="{F8917A03-669B-47D3-8C27-5035970077B5}" emma:medium="tactile" emma:mode="ink">
            <msink:context xmlns:msink="http://schemas.microsoft.com/ink/2010/main" type="paragraph" rotatedBoundingBox="18579,5194 23900,5717 23656,8193 18335,7669" alignmentLevel="2"/>
          </emma:interpretation>
        </emma:emma>
      </inkml:annotationXML>
      <inkml:traceGroup>
        <inkml:annotationXML>
          <emma:emma xmlns:emma="http://www.w3.org/2003/04/emma" version="1.0">
            <emma:interpretation id="{3D9775CF-1FA5-4215-961D-0EA7832F45FA}" emma:medium="tactile" emma:mode="ink">
              <msink:context xmlns:msink="http://schemas.microsoft.com/ink/2010/main" type="line" rotatedBoundingBox="18579,5194 23900,5717 23656,8193 18335,7669"/>
            </emma:interpretation>
          </emma:emma>
        </inkml:annotationXML>
        <inkml:traceGroup>
          <inkml:annotationXML>
            <emma:emma xmlns:emma="http://www.w3.org/2003/04/emma" version="1.0">
              <emma:interpretation id="{B746087C-4FD5-4BB1-ACF0-DA8AE40CEF2E}" emma:medium="tactile" emma:mode="ink">
                <msink:context xmlns:msink="http://schemas.microsoft.com/ink/2010/main" type="inkWord" rotatedBoundingBox="18579,5194 23900,5717 23656,8193 18335,7669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2375.1181">-2329-626 0,'0'0'0,"0"0"16,0 0-16,0 0 16,0 0-1,0 147-15,0-36 16,0 109 0,0 1-1,37-37-15,-37 0 16,0-36-16,0-75 15,0 1 1,-37 73-16</inkml:trace>
          <inkml:trace contextRef="#ctx0" brushRef="#br0" timeOffset="2031.3459">-893 736 0,'0'0'0,"0"0"15,0 0 1,0 0-16,0 0 16,0 0-1,0 0-15,0 0 16,0 0-16,184 74 16,-147-74-1,36 36-15,-36 1 16,-37-37-1,37 37-15,-37-37 16,0 37 0,-37 0-16,-37-1 15,-36 38 1,0-37-16,36-37 16,-73 0-1,73 0-15,0-37 16,1 0-1,36 37-15,37-37 16,0 1 0,0 36-16,0 0 15,0-37 1,37 0-16,36 37 16,-36 0-16,0 0 15,37 37 1,-74 0-16,36-37 15,1 36 1,-37 1-16,0 0 16,-37 0-1,1-37-15,-38 73 16,0-73 0,1 0-16,-1 0 15,37-36 1,-36-1-16,36 0 15,0 0 1,0 0-16,37 1 16,-36-1-1,36 37-15,0 0 16,-37 0 0,37 0-16,0 0 15,-37 73 1,0 38-16,0-1 15,-36 38 1,36-1-16,0-74 16,-37 1-16,1-37 15</inkml:trace>
          <inkml:trace contextRef="#ctx0" brushRef="#br0" timeOffset="1203.1829">27 0 0,'0'0'16,"0"0"-1,0 0-15,0 0 16,0 0-1,0 0-15,0 0 16,-37 147-16,37 0 16,37 37-1,-37 0 1,37 0-16,-37 37 16,0-37-16,0 0 15</inkml:trace>
          <inkml:trace contextRef="#ctx0" brushRef="#br0" timeOffset="2875.1346">-3544 699 0,'0'0'15,"0"0"-15,0 0 16,0 0 0,0 0-16,0 0 15,0 0-15,148-147 16,-75 110-1,1 37-15,-1 0 16,-36 0 0,0 0-16,0 0 15,-37 0 1,0 37-16,-74 37 16,1-1-1,-148 38-15,0-38 16,0-36-1,0 0-15,37-37 16,37 0 0,36 0-16,-73-37 15,37 0 1,37 0-16,36-36 16,0-1-1,38-36-15,-1 36 16,37 0-16,0 1 15,0 36 1</inkml:trace>
          <inkml:trace contextRef="#ctx0" brushRef="#br0" timeOffset="3031.395">-3249-884 0,'0'0'0,"0"0"16,0 0-1</inkml:trace>
        </inkml:traceGroup>
      </inkml:traceGroup>
    </inkml:traceGroup>
  </inkml:traceGroup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17T04:39:44.75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2379-3,'-25'0,"25"0,-25 0,0 0,25 0,0 0,-49 0,49 0,-25 0,0 0,25 0,0 0,-25 0,1 0,24 0,-25 0,0 0,25 0,-25 0,-24 0,-26 0,-24 0,-25 0,0 0,49 0,-49 0,50 0,0 0,24 0,1 8,25-8,-1 0,0 0,25 0,0 0,-50 0,50 0,-24 0,-26 0,0 0,26 0,-26 0,0 0,25 0,1 0,-26 0,-24 0,24 0,25 0,-24 0,-1 0,25 0,0 0,-24 0,-1 0,25 0,25 0,-49 0,49 0,-25 0,25 0,-25 0,0 0,25 0,-24 0,24 0,-25 0,25 0,-25 0,0 0,25 0,-25 0,25 0,-24 0,24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17T04:39:46.87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2257 4,'0'0,"-25"0,25 0,-25 0,0 0,25 0,-25 0,-49 0,0 0,24 0,-24 0,-1 0,26 0,-26 0,26 0,-1 0,1 0,-1 0,0 0,26 0,-26 0,25 0,-24 0,24 0,-25 0,1 0,-26 0,26 0,-1 8,25-8,0 0,25 0,-24 0,-1 0,0 0,25 0,-25 0,1 0,-1 0,-25 0,25 0,1 0,-1 0,0 0,0 0,0 0,1 0,-1 0,-25 0,25 0,1 0,-1 0,25 0,-25 0,0 0,0 0,25 0,-24 0,-1 0,0 0,0 0,25 0,-25 0,1 0,-1 0,25 0,-25 0,25 0,-25 0,0 0,25 0,-24 0,24 0,-25 0,25 0,-25 0,0 0,25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2" units="1/cm"/>
          <inkml:channelProperty channel="Y" name="resolution" value="32" units="1/cm"/>
        </inkml:channelProperties>
      </inkml:inkSource>
      <inkml:timestamp xml:id="ts0" timeString="2010-05-17T04:39:49.12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2976 4,'-24'0,"24"0,-25 0,0 0,25 0,-25 0,25 0,-25 0,25 0,-24 0,-1 0,-25 0,25 0,-24 0,-1 0,-24 0,-1 9,50 0,25-9,-24 0,-1 0,25 0,-25 0,25 0,-50 0,26 0,-1 0,-25 0,-24 0,49 0,-50 0,51 0,-26 0,0 0,-24 0,24 0,1 0,-1 0,25 0,0 0,25 0,-49 0,49 0,-25 0,25 0,-25 0,0 0,1 0,-1 0,1 0,-51 0,51 0,-1 0,0 0,25 0,-25 0,25 0,-25 0,-24 0,24 0,-25 0,26 0,-1 0,-25 0,25 0,25 0,-25 0,1 0,-1 0,25 0,0 0,-25 0,0 0,0 0,25 0,-24 0,-1 0,25 0,-25 0,25 0,-25 0,25 0,-50 0,26 0,24 0,-50 0,50 0,-25 0,25 0,-25 0,1 0,24 0,-25 0,25 0,-25 0,-25 0,26 0,-1 0,0 0,25 0,-25 0,0 0,25 0,-25 0,25 0,-24 0,24 0,-25 0,0 0,25 0,-25 0,0 0,25 0,-24 0,24 0,-25 0,25 0,-25 0,0 0,25 0,0 0,-25 0,1 0,24 0,-25 0,25 0,-25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  <inkml:channel name="T" type="integer" max="2.14748E9" units="dev"/>
        </inkml:traceFormat>
        <inkml:channelProperties>
          <inkml:channelProperty channel="X" name="resolution" value="59.01337" units="1/cm"/>
          <inkml:channelProperty channel="Y" name="resolution" value="58.99705" units="1/cm"/>
          <inkml:channelProperty channel="T" name="resolution" value="1" units="1/dev"/>
        </inkml:channelProperties>
      </inkml:inkSource>
      <inkml:timestamp xml:id="ts0" timeString="2021-03-02T06:44:41.250"/>
    </inkml:context>
    <inkml:brush xml:id="br0">
      <inkml:brushProperty name="width" value="0.13333" units="cm"/>
      <inkml:brushProperty name="height" value="0.133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FE931A4F-A2FC-4C6D-84A4-7E54301C52C3}" emma:medium="tactile" emma:mode="ink">
          <msink:context xmlns:msink="http://schemas.microsoft.com/ink/2010/main" type="inkDrawing" rotatedBoundingBox="16012,16749 16394,5143 17236,5171 16853,16776" semanticType="verticalRange" shapeName="Other">
            <msink:sourceLink direction="with" ref="{4C06E90A-E15B-4181-84FD-3EE798396976}"/>
            <msink:sourceLink direction="with" ref="{DC87A744-F1FD-4BA9-8DE5-271886276E16}"/>
            <msink:sourceLink direction="with" ref="{E64B79C6-B258-4DA2-9A0C-A51E629A01C5}"/>
            <msink:sourceLink direction="with" ref="{446B0391-142D-4FED-83DF-E2AF11555535}"/>
            <msink:sourceLink direction="with" ref="{47FC09CC-FFF5-4BBC-AD13-1383804BAF43}"/>
            <msink:sourceLink direction="with" ref="{C8F70F8A-E04E-4147-9890-C319ACE45E83}"/>
          </msink:context>
        </emma:interpretation>
      </emma:emma>
    </inkml:annotationXML>
    <inkml:trace contextRef="#ctx0" brushRef="#br0">663 0 0,'0'0'0,"0"0"16,0 0 0,0 0-16,0 0 15,0 0 1,0 0-16,0 0 16,0 0-1,0 0-15,0 0 16,184 221-1,-147-110-15,0-1 16,-1 37 0,1 1-16,-37-38 15,0 37 1,0 37-16,0-36 16,0-1-1,0 0-15,-37 74 16,1 0-1,36 0-15,-37-37 16,0-37-16,37 0 16,-37 37-1,37-36-15,0 36 16,-37-37 0,37 0-16,0 0 15,0 1 1,37-1-16,-37-37 15,37 1 1,-37 36-16,74-73 16,-74-1-1,36 1-15,1-74 16,-37 37 0,37-1-16,-37-36 15,0 37 1,37-37-16,-37 0 15,0 0 1,0 0-16,0 0 16,0 0-1,0 0-15,0 37 16,-37 0-16,37-37 16,-37 73-1,0 1-15,1 0 16,-1-1-1,0 38-15,0-1 16,37 37 0,0 1-16,-37 36 15,37 37 1,0-74-16,0 0 16,0 37-1,0 37-15,0 0 16,0-37-1,37 0-15,-37 37 16,0 0 0,37-37-16,-37 37 15,0-37 1,0 37-16,0-37 16,0 0-16,0 0 15,0 37 1,0 0-16,0-37 15,0 0 1,-37-37-16,37 37 16,-37 0-1,0 0-15,1-37 16,-38 37 0,0-73-16,1-1 15,-38 1 1,38-1-16,-75 1 15,1-1 1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FB1B2AA1-55C6-4A2F-90CB-73EAE3D62317}" type="datetimeFigureOut">
              <a:rPr lang="en-US" smtClean="0"/>
              <a:pPr/>
              <a:t>3/2/2021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BCC1C40-28FD-428D-850B-31A2382FFE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307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C1C40-28FD-428D-850B-31A2382FFE2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820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2844" y="6357958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r>
              <a:rPr lang="en-US" dirty="0" smtClean="0"/>
              <a:t>By: </a:t>
            </a:r>
            <a:r>
              <a:rPr lang="en-US" dirty="0" err="1" smtClean="0"/>
              <a:t>Mohsen</a:t>
            </a:r>
            <a:r>
              <a:rPr lang="en-US" dirty="0" smtClean="0"/>
              <a:t> </a:t>
            </a:r>
            <a:r>
              <a:rPr lang="en-US" dirty="0" err="1" smtClean="0"/>
              <a:t>Shafiei</a:t>
            </a:r>
            <a:r>
              <a:rPr lang="en-US" dirty="0" smtClean="0"/>
              <a:t> </a:t>
            </a:r>
            <a:r>
              <a:rPr lang="en-US" dirty="0" err="1" smtClean="0"/>
              <a:t>Nikabadi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B262DD-A0DF-4C76-AD69-935C0C2765D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B262DD-A0DF-4C76-AD69-935C0C2765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B262DD-A0DF-4C76-AD69-935C0C2765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B262DD-A0DF-4C76-AD69-935C0C2765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B262DD-A0DF-4C76-AD69-935C0C2765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B262DD-A0DF-4C76-AD69-935C0C2765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B262DD-A0DF-4C76-AD69-935C0C2765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B262DD-A0DF-4C76-AD69-935C0C2765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B262DD-A0DF-4C76-AD69-935C0C2765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B262DD-A0DF-4C76-AD69-935C0C2765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B262DD-A0DF-4C76-AD69-935C0C2765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Oval 3"/>
          <p:cNvSpPr>
            <a:spLocks noChangeArrowheads="1" noChangeShapeType="1"/>
          </p:cNvSpPr>
          <p:nvPr/>
        </p:nvSpPr>
        <p:spPr bwMode="auto">
          <a:xfrm flipH="1">
            <a:off x="44037" y="71415"/>
            <a:ext cx="2670575" cy="178595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 b="1" cap="none" spc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28" name="Rectangle 4"/>
          <p:cNvSpPr>
            <a:spLocks noChangeArrowheads="1" noChangeShapeType="1"/>
          </p:cNvSpPr>
          <p:nvPr/>
        </p:nvSpPr>
        <p:spPr bwMode="auto">
          <a:xfrm flipH="1">
            <a:off x="826380" y="560948"/>
            <a:ext cx="8031899" cy="867787"/>
          </a:xfrm>
          <a:prstGeom prst="rect">
            <a:avLst/>
          </a:prstGeom>
          <a:gradFill rotWithShape="1">
            <a:gsLst>
              <a:gs pos="0">
                <a:srgbClr val="66CCFF"/>
              </a:gs>
              <a:gs pos="100000">
                <a:srgbClr val="FFFFFF"/>
              </a:gs>
            </a:gsLst>
            <a:lin ang="0" scaled="1"/>
          </a:gradFill>
          <a:ln w="0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807047" y="486699"/>
            <a:ext cx="239265" cy="1193946"/>
            <a:chOff x="105773995" y="106860975"/>
            <a:chExt cx="188489" cy="1027409"/>
          </a:xfrm>
        </p:grpSpPr>
        <p:sp>
          <p:nvSpPr>
            <p:cNvPr id="1030" name="Rectangle 6"/>
            <p:cNvSpPr>
              <a:spLocks noChangeArrowheads="1" noChangeShapeType="1"/>
            </p:cNvSpPr>
            <p:nvPr/>
          </p:nvSpPr>
          <p:spPr bwMode="auto">
            <a:xfrm flipH="1">
              <a:off x="105773995" y="106860975"/>
              <a:ext cx="188489" cy="79031"/>
            </a:xfrm>
            <a:prstGeom prst="rect">
              <a:avLst/>
            </a:prstGeom>
            <a:solidFill>
              <a:srgbClr val="0033CC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Rectangle 7"/>
            <p:cNvSpPr>
              <a:spLocks noChangeArrowheads="1" noChangeShapeType="1"/>
            </p:cNvSpPr>
            <p:nvPr/>
          </p:nvSpPr>
          <p:spPr bwMode="auto">
            <a:xfrm rot="10800000" flipH="1">
              <a:off x="105773995" y="107809352"/>
              <a:ext cx="188489" cy="79032"/>
            </a:xfrm>
            <a:prstGeom prst="rect">
              <a:avLst/>
            </a:prstGeom>
            <a:solidFill>
              <a:srgbClr val="0033CC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Rectangle 8"/>
            <p:cNvSpPr>
              <a:spLocks noChangeArrowheads="1" noChangeShapeType="1"/>
            </p:cNvSpPr>
            <p:nvPr/>
          </p:nvSpPr>
          <p:spPr bwMode="auto">
            <a:xfrm flipH="1">
              <a:off x="105773995" y="106860975"/>
              <a:ext cx="79364" cy="1027409"/>
            </a:xfrm>
            <a:prstGeom prst="rect">
              <a:avLst/>
            </a:prstGeom>
            <a:solidFill>
              <a:srgbClr val="0033CC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33" name="Group 9"/>
          <p:cNvGrpSpPr>
            <a:grpSpLocks/>
          </p:cNvGrpSpPr>
          <p:nvPr/>
        </p:nvGrpSpPr>
        <p:grpSpPr bwMode="auto">
          <a:xfrm>
            <a:off x="8007559" y="420051"/>
            <a:ext cx="236043" cy="1193946"/>
            <a:chOff x="108828258" y="107136648"/>
            <a:chExt cx="186259" cy="1027409"/>
          </a:xfrm>
        </p:grpSpPr>
        <p:sp>
          <p:nvSpPr>
            <p:cNvPr id="1034" name="Rectangle 10"/>
            <p:cNvSpPr>
              <a:spLocks noChangeArrowheads="1" noChangeShapeType="1"/>
            </p:cNvSpPr>
            <p:nvPr/>
          </p:nvSpPr>
          <p:spPr bwMode="auto">
            <a:xfrm flipH="1">
              <a:off x="108828258" y="107136648"/>
              <a:ext cx="185943" cy="79310"/>
            </a:xfrm>
            <a:prstGeom prst="rect">
              <a:avLst/>
            </a:prstGeom>
            <a:solidFill>
              <a:srgbClr val="000000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Rectangle 11"/>
            <p:cNvSpPr>
              <a:spLocks noChangeArrowheads="1" noChangeShapeType="1"/>
            </p:cNvSpPr>
            <p:nvPr/>
          </p:nvSpPr>
          <p:spPr bwMode="auto">
            <a:xfrm rot="10800000" flipH="1">
              <a:off x="108828577" y="108084389"/>
              <a:ext cx="185940" cy="79312"/>
            </a:xfrm>
            <a:prstGeom prst="rect">
              <a:avLst/>
            </a:prstGeom>
            <a:solidFill>
              <a:srgbClr val="000000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Rectangle 12"/>
            <p:cNvSpPr>
              <a:spLocks noChangeArrowheads="1" noChangeShapeType="1"/>
            </p:cNvSpPr>
            <p:nvPr/>
          </p:nvSpPr>
          <p:spPr bwMode="auto">
            <a:xfrm flipH="1">
              <a:off x="108934384" y="107137116"/>
              <a:ext cx="80042" cy="1026941"/>
            </a:xfrm>
            <a:prstGeom prst="rect">
              <a:avLst/>
            </a:prstGeom>
            <a:solidFill>
              <a:srgbClr val="000000"/>
            </a:solidFill>
            <a:ln w="0" algn="in">
              <a:noFill/>
              <a:miter lim="800000"/>
              <a:headEnd/>
              <a:tailEnd/>
            </a:ln>
            <a:effectLst/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38" name="Text Box 14"/>
          <p:cNvSpPr txBox="1">
            <a:spLocks noChangeArrowheads="1" noChangeShapeType="1"/>
          </p:cNvSpPr>
          <p:nvPr/>
        </p:nvSpPr>
        <p:spPr bwMode="auto">
          <a:xfrm flipH="1">
            <a:off x="4241348" y="560948"/>
            <a:ext cx="3539836" cy="867787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emf"/><Relationship Id="rId5" Type="http://schemas.openxmlformats.org/officeDocument/2006/relationships/customXml" Target="../ink/ink17.xml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emf"/><Relationship Id="rId13" Type="http://schemas.openxmlformats.org/officeDocument/2006/relationships/customXml" Target="../ink/ink24.xml"/><Relationship Id="rId18" Type="http://schemas.openxmlformats.org/officeDocument/2006/relationships/image" Target="../media/image19.emf"/><Relationship Id="rId26" Type="http://schemas.openxmlformats.org/officeDocument/2006/relationships/image" Target="../media/image23.emf"/><Relationship Id="rId3" Type="http://schemas.openxmlformats.org/officeDocument/2006/relationships/customXml" Target="../ink/ink19.xml"/><Relationship Id="rId21" Type="http://schemas.openxmlformats.org/officeDocument/2006/relationships/customXml" Target="../ink/ink28.xml"/><Relationship Id="rId7" Type="http://schemas.openxmlformats.org/officeDocument/2006/relationships/customXml" Target="../ink/ink21.xml"/><Relationship Id="rId12" Type="http://schemas.openxmlformats.org/officeDocument/2006/relationships/image" Target="../media/image160.emf"/><Relationship Id="rId17" Type="http://schemas.openxmlformats.org/officeDocument/2006/relationships/customXml" Target="../ink/ink26.xml"/><Relationship Id="rId25" Type="http://schemas.openxmlformats.org/officeDocument/2006/relationships/customXml" Target="../ink/ink30.xml"/><Relationship Id="rId2" Type="http://schemas.openxmlformats.org/officeDocument/2006/relationships/image" Target="../media/image29.png"/><Relationship Id="rId16" Type="http://schemas.openxmlformats.org/officeDocument/2006/relationships/image" Target="../media/image18.emf"/><Relationship Id="rId20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emf"/><Relationship Id="rId11" Type="http://schemas.openxmlformats.org/officeDocument/2006/relationships/customXml" Target="../ink/ink23.xml"/><Relationship Id="rId24" Type="http://schemas.openxmlformats.org/officeDocument/2006/relationships/image" Target="../media/image22.emf"/><Relationship Id="rId5" Type="http://schemas.openxmlformats.org/officeDocument/2006/relationships/customXml" Target="../ink/ink20.xml"/><Relationship Id="rId15" Type="http://schemas.openxmlformats.org/officeDocument/2006/relationships/customXml" Target="../ink/ink25.xml"/><Relationship Id="rId23" Type="http://schemas.openxmlformats.org/officeDocument/2006/relationships/customXml" Target="../ink/ink29.xml"/><Relationship Id="rId28" Type="http://schemas.openxmlformats.org/officeDocument/2006/relationships/image" Target="../media/image24.emf"/><Relationship Id="rId10" Type="http://schemas.openxmlformats.org/officeDocument/2006/relationships/image" Target="../media/image150.emf"/><Relationship Id="rId19" Type="http://schemas.openxmlformats.org/officeDocument/2006/relationships/customXml" Target="../ink/ink27.xml"/><Relationship Id="rId4" Type="http://schemas.openxmlformats.org/officeDocument/2006/relationships/image" Target="../media/image120.emf"/><Relationship Id="rId9" Type="http://schemas.openxmlformats.org/officeDocument/2006/relationships/customXml" Target="../ink/ink22.xml"/><Relationship Id="rId14" Type="http://schemas.openxmlformats.org/officeDocument/2006/relationships/image" Target="../media/image170.emf"/><Relationship Id="rId22" Type="http://schemas.openxmlformats.org/officeDocument/2006/relationships/image" Target="../media/image21.emf"/><Relationship Id="rId27" Type="http://schemas.openxmlformats.org/officeDocument/2006/relationships/customXml" Target="../ink/ink3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customXml" Target="../ink/ink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emf"/><Relationship Id="rId4" Type="http://schemas.openxmlformats.org/officeDocument/2006/relationships/customXml" Target="../ink/ink3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customXml" Target="../ink/ink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emf"/><Relationship Id="rId4" Type="http://schemas.openxmlformats.org/officeDocument/2006/relationships/customXml" Target="../ink/ink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5.emf"/><Relationship Id="rId12" Type="http://schemas.openxmlformats.org/officeDocument/2006/relationships/customXml" Target="../ink/ink6.xml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image" Target="../media/image7.emf"/><Relationship Id="rId5" Type="http://schemas.openxmlformats.org/officeDocument/2006/relationships/image" Target="../media/image4.emf"/><Relationship Id="rId15" Type="http://schemas.openxmlformats.org/officeDocument/2006/relationships/image" Target="../media/image9.emf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6.emf"/><Relationship Id="rId14" Type="http://schemas.openxmlformats.org/officeDocument/2006/relationships/customXml" Target="../ink/ink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12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0.xml"/><Relationship Id="rId5" Type="http://schemas.openxmlformats.org/officeDocument/2006/relationships/image" Target="../media/image11.emf"/><Relationship Id="rId4" Type="http://schemas.openxmlformats.org/officeDocument/2006/relationships/customXml" Target="../ink/ink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9.xml"/><Relationship Id="rId13" Type="http://schemas.openxmlformats.org/officeDocument/2006/relationships/image" Target="../media/image40.emf"/><Relationship Id="rId3" Type="http://schemas.openxmlformats.org/officeDocument/2006/relationships/image" Target="../media/image35.emf"/><Relationship Id="rId7" Type="http://schemas.openxmlformats.org/officeDocument/2006/relationships/image" Target="../media/image37.emf"/><Relationship Id="rId12" Type="http://schemas.openxmlformats.org/officeDocument/2006/relationships/customXml" Target="../ink/ink41.xml"/><Relationship Id="rId17" Type="http://schemas.openxmlformats.org/officeDocument/2006/relationships/image" Target="../media/image42.emf"/><Relationship Id="rId2" Type="http://schemas.openxmlformats.org/officeDocument/2006/relationships/customXml" Target="../ink/ink36.xml"/><Relationship Id="rId16" Type="http://schemas.openxmlformats.org/officeDocument/2006/relationships/customXml" Target="../ink/ink43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8.xml"/><Relationship Id="rId11" Type="http://schemas.openxmlformats.org/officeDocument/2006/relationships/image" Target="../media/image39.emf"/><Relationship Id="rId5" Type="http://schemas.openxmlformats.org/officeDocument/2006/relationships/image" Target="../media/image36.emf"/><Relationship Id="rId15" Type="http://schemas.openxmlformats.org/officeDocument/2006/relationships/image" Target="../media/image41.emf"/><Relationship Id="rId10" Type="http://schemas.openxmlformats.org/officeDocument/2006/relationships/customXml" Target="../ink/ink40.xml"/><Relationship Id="rId4" Type="http://schemas.openxmlformats.org/officeDocument/2006/relationships/customXml" Target="../ink/ink37.xml"/><Relationship Id="rId9" Type="http://schemas.openxmlformats.org/officeDocument/2006/relationships/image" Target="../media/image38.emf"/><Relationship Id="rId14" Type="http://schemas.openxmlformats.org/officeDocument/2006/relationships/customXml" Target="../ink/ink4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customXml" Target="../ink/ink47.xml"/><Relationship Id="rId13" Type="http://schemas.openxmlformats.org/officeDocument/2006/relationships/image" Target="../media/image48.emf"/><Relationship Id="rId18" Type="http://schemas.openxmlformats.org/officeDocument/2006/relationships/customXml" Target="../ink/ink52.xml"/><Relationship Id="rId26" Type="http://schemas.openxmlformats.org/officeDocument/2006/relationships/customXml" Target="../ink/ink56.xml"/><Relationship Id="rId3" Type="http://schemas.openxmlformats.org/officeDocument/2006/relationships/image" Target="../media/image43.emf"/><Relationship Id="rId21" Type="http://schemas.openxmlformats.org/officeDocument/2006/relationships/image" Target="../media/image52.emf"/><Relationship Id="rId7" Type="http://schemas.openxmlformats.org/officeDocument/2006/relationships/image" Target="../media/image45.emf"/><Relationship Id="rId12" Type="http://schemas.openxmlformats.org/officeDocument/2006/relationships/customXml" Target="../ink/ink49.xml"/><Relationship Id="rId17" Type="http://schemas.openxmlformats.org/officeDocument/2006/relationships/image" Target="../media/image50.emf"/><Relationship Id="rId25" Type="http://schemas.openxmlformats.org/officeDocument/2006/relationships/image" Target="../media/image54.emf"/><Relationship Id="rId33" Type="http://schemas.openxmlformats.org/officeDocument/2006/relationships/image" Target="../media/image58.emf"/><Relationship Id="rId2" Type="http://schemas.openxmlformats.org/officeDocument/2006/relationships/customXml" Target="../ink/ink44.xml"/><Relationship Id="rId16" Type="http://schemas.openxmlformats.org/officeDocument/2006/relationships/customXml" Target="../ink/ink51.xml"/><Relationship Id="rId20" Type="http://schemas.openxmlformats.org/officeDocument/2006/relationships/customXml" Target="../ink/ink53.xml"/><Relationship Id="rId29" Type="http://schemas.openxmlformats.org/officeDocument/2006/relationships/image" Target="../media/image56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6.xml"/><Relationship Id="rId11" Type="http://schemas.openxmlformats.org/officeDocument/2006/relationships/image" Target="../media/image47.emf"/><Relationship Id="rId24" Type="http://schemas.openxmlformats.org/officeDocument/2006/relationships/customXml" Target="../ink/ink55.xml"/><Relationship Id="rId32" Type="http://schemas.openxmlformats.org/officeDocument/2006/relationships/customXml" Target="../ink/ink59.xml"/><Relationship Id="rId5" Type="http://schemas.openxmlformats.org/officeDocument/2006/relationships/image" Target="../media/image44.emf"/><Relationship Id="rId15" Type="http://schemas.openxmlformats.org/officeDocument/2006/relationships/image" Target="../media/image49.emf"/><Relationship Id="rId23" Type="http://schemas.openxmlformats.org/officeDocument/2006/relationships/image" Target="../media/image53.emf"/><Relationship Id="rId28" Type="http://schemas.openxmlformats.org/officeDocument/2006/relationships/customXml" Target="../ink/ink57.xml"/><Relationship Id="rId10" Type="http://schemas.openxmlformats.org/officeDocument/2006/relationships/customXml" Target="../ink/ink48.xml"/><Relationship Id="rId19" Type="http://schemas.openxmlformats.org/officeDocument/2006/relationships/image" Target="../media/image51.emf"/><Relationship Id="rId31" Type="http://schemas.openxmlformats.org/officeDocument/2006/relationships/image" Target="../media/image57.emf"/><Relationship Id="rId4" Type="http://schemas.openxmlformats.org/officeDocument/2006/relationships/customXml" Target="../ink/ink45.xml"/><Relationship Id="rId9" Type="http://schemas.openxmlformats.org/officeDocument/2006/relationships/image" Target="../media/image46.emf"/><Relationship Id="rId14" Type="http://schemas.openxmlformats.org/officeDocument/2006/relationships/customXml" Target="../ink/ink50.xml"/><Relationship Id="rId22" Type="http://schemas.openxmlformats.org/officeDocument/2006/relationships/customXml" Target="../ink/ink54.xml"/><Relationship Id="rId27" Type="http://schemas.openxmlformats.org/officeDocument/2006/relationships/image" Target="../media/image55.emf"/><Relationship Id="rId30" Type="http://schemas.openxmlformats.org/officeDocument/2006/relationships/customXml" Target="../ink/ink5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customXml" Target="../ink/ink60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14.xml"/><Relationship Id="rId3" Type="http://schemas.openxmlformats.org/officeDocument/2006/relationships/image" Target="../media/image13.emf"/><Relationship Id="rId7" Type="http://schemas.openxmlformats.org/officeDocument/2006/relationships/image" Target="../media/image15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3.xml"/><Relationship Id="rId5" Type="http://schemas.openxmlformats.org/officeDocument/2006/relationships/image" Target="../media/image14.emf"/><Relationship Id="rId4" Type="http://schemas.openxmlformats.org/officeDocument/2006/relationships/customXml" Target="../ink/ink12.xml"/><Relationship Id="rId9" Type="http://schemas.openxmlformats.org/officeDocument/2006/relationships/image" Target="../media/image16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customXml" Target="../ink/ink6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customXml" Target="../ink/ink65.xml"/><Relationship Id="rId3" Type="http://schemas.openxmlformats.org/officeDocument/2006/relationships/image" Target="../media/image63.emf"/><Relationship Id="rId7" Type="http://schemas.openxmlformats.org/officeDocument/2006/relationships/image" Target="../media/image65.emf"/><Relationship Id="rId2" Type="http://schemas.openxmlformats.org/officeDocument/2006/relationships/customXml" Target="../ink/ink62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4.xml"/><Relationship Id="rId11" Type="http://schemas.openxmlformats.org/officeDocument/2006/relationships/image" Target="../media/image67.emf"/><Relationship Id="rId5" Type="http://schemas.openxmlformats.org/officeDocument/2006/relationships/image" Target="../media/image64.emf"/><Relationship Id="rId10" Type="http://schemas.openxmlformats.org/officeDocument/2006/relationships/customXml" Target="../ink/ink66.xml"/><Relationship Id="rId4" Type="http://schemas.openxmlformats.org/officeDocument/2006/relationships/customXml" Target="../ink/ink63.xml"/><Relationship Id="rId9" Type="http://schemas.openxmlformats.org/officeDocument/2006/relationships/image" Target="../media/image66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customXml" Target="../ink/ink70.xml"/><Relationship Id="rId13" Type="http://schemas.openxmlformats.org/officeDocument/2006/relationships/image" Target="../media/image73.emf"/><Relationship Id="rId18" Type="http://schemas.openxmlformats.org/officeDocument/2006/relationships/customXml" Target="../ink/ink75.xml"/><Relationship Id="rId26" Type="http://schemas.openxmlformats.org/officeDocument/2006/relationships/customXml" Target="../ink/ink79.xml"/><Relationship Id="rId3" Type="http://schemas.openxmlformats.org/officeDocument/2006/relationships/image" Target="../media/image68.emf"/><Relationship Id="rId21" Type="http://schemas.openxmlformats.org/officeDocument/2006/relationships/image" Target="../media/image77.emf"/><Relationship Id="rId7" Type="http://schemas.openxmlformats.org/officeDocument/2006/relationships/image" Target="../media/image70.emf"/><Relationship Id="rId12" Type="http://schemas.openxmlformats.org/officeDocument/2006/relationships/customXml" Target="../ink/ink72.xml"/><Relationship Id="rId17" Type="http://schemas.openxmlformats.org/officeDocument/2006/relationships/image" Target="../media/image75.emf"/><Relationship Id="rId25" Type="http://schemas.openxmlformats.org/officeDocument/2006/relationships/image" Target="../media/image79.emf"/><Relationship Id="rId2" Type="http://schemas.openxmlformats.org/officeDocument/2006/relationships/customXml" Target="../ink/ink67.xml"/><Relationship Id="rId16" Type="http://schemas.openxmlformats.org/officeDocument/2006/relationships/customXml" Target="../ink/ink74.xml"/><Relationship Id="rId20" Type="http://schemas.openxmlformats.org/officeDocument/2006/relationships/customXml" Target="../ink/ink76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9.xml"/><Relationship Id="rId11" Type="http://schemas.openxmlformats.org/officeDocument/2006/relationships/image" Target="../media/image72.emf"/><Relationship Id="rId24" Type="http://schemas.openxmlformats.org/officeDocument/2006/relationships/customXml" Target="../ink/ink78.xml"/><Relationship Id="rId5" Type="http://schemas.openxmlformats.org/officeDocument/2006/relationships/image" Target="../media/image69.emf"/><Relationship Id="rId15" Type="http://schemas.openxmlformats.org/officeDocument/2006/relationships/image" Target="../media/image74.emf"/><Relationship Id="rId23" Type="http://schemas.openxmlformats.org/officeDocument/2006/relationships/image" Target="../media/image78.emf"/><Relationship Id="rId10" Type="http://schemas.openxmlformats.org/officeDocument/2006/relationships/customXml" Target="../ink/ink71.xml"/><Relationship Id="rId19" Type="http://schemas.openxmlformats.org/officeDocument/2006/relationships/image" Target="../media/image76.emf"/><Relationship Id="rId4" Type="http://schemas.openxmlformats.org/officeDocument/2006/relationships/customXml" Target="../ink/ink68.xml"/><Relationship Id="rId9" Type="http://schemas.openxmlformats.org/officeDocument/2006/relationships/image" Target="../media/image71.emf"/><Relationship Id="rId14" Type="http://schemas.openxmlformats.org/officeDocument/2006/relationships/customXml" Target="../ink/ink73.xml"/><Relationship Id="rId22" Type="http://schemas.openxmlformats.org/officeDocument/2006/relationships/customXml" Target="../ink/ink77.xml"/><Relationship Id="rId27" Type="http://schemas.openxmlformats.org/officeDocument/2006/relationships/image" Target="../media/image80.e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emf"/><Relationship Id="rId3" Type="http://schemas.openxmlformats.org/officeDocument/2006/relationships/customXml" Target="../ink/ink80.xml"/><Relationship Id="rId7" Type="http://schemas.openxmlformats.org/officeDocument/2006/relationships/customXml" Target="../ink/ink82.xml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0.emf"/><Relationship Id="rId5" Type="http://schemas.openxmlformats.org/officeDocument/2006/relationships/customXml" Target="../ink/ink81.xml"/><Relationship Id="rId4" Type="http://schemas.openxmlformats.org/officeDocument/2006/relationships/image" Target="../media/image30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5.wmf"/><Relationship Id="rId4" Type="http://schemas.openxmlformats.org/officeDocument/2006/relationships/image" Target="../media/image84.w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wmf"/><Relationship Id="rId5" Type="http://schemas.openxmlformats.org/officeDocument/2006/relationships/image" Target="../media/image88.wmf"/><Relationship Id="rId4" Type="http://schemas.openxmlformats.org/officeDocument/2006/relationships/image" Target="../media/image87.wm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1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" name="Picture 173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428604"/>
            <a:ext cx="3596996" cy="1289229"/>
          </a:xfrm>
          <a:prstGeom prst="rect">
            <a:avLst/>
          </a:prstGeom>
        </p:spPr>
      </p:pic>
      <p:sp>
        <p:nvSpPr>
          <p:cNvPr id="175" name="TextBox 174"/>
          <p:cNvSpPr txBox="1"/>
          <p:nvPr/>
        </p:nvSpPr>
        <p:spPr>
          <a:xfrm>
            <a:off x="928662" y="2357430"/>
            <a:ext cx="72152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600" dirty="0" smtClean="0">
                <a:latin typeface="IranNastaliq" pitchFamily="18" charset="0"/>
                <a:cs typeface="IranNastaliq" pitchFamily="18" charset="0"/>
              </a:rPr>
              <a:t>ارزیابی عملکرد زنجیره تامین</a:t>
            </a:r>
            <a:endParaRPr lang="en-US" sz="66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1142976" y="4071942"/>
            <a:ext cx="7000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latin typeface="IranNastaliq" pitchFamily="18" charset="0"/>
                <a:cs typeface="IranNastaliq" pitchFamily="18" charset="0"/>
              </a:rPr>
              <a:t>تهیه و تنظیم: محسن شفیعی نیک آبادی</a:t>
            </a:r>
          </a:p>
          <a:p>
            <a:pPr algn="ctr"/>
            <a:endParaRPr lang="fa-IR" sz="2400" dirty="0" smtClean="0">
              <a:latin typeface="IranNastaliq" pitchFamily="18" charset="0"/>
              <a:cs typeface="IranNastaliq" pitchFamily="18" charset="0"/>
            </a:endParaRPr>
          </a:p>
          <a:p>
            <a:pPr algn="ctr"/>
            <a:endParaRPr lang="fa-IR" sz="2400" dirty="0" smtClean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pic>
        <p:nvPicPr>
          <p:cNvPr id="12289" name="Picture 1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876"/>
            <a:ext cx="2629149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Program Files\Microsoft Office\MEDIA\CAGCAT10\j014948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2144162" cy="2178867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10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86116" y="728211"/>
            <a:ext cx="392909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تعاریف ارزیابی عملکرد زنجيره </a:t>
            </a:r>
            <a:r>
              <a:rPr lang="fa-IR" sz="3500" dirty="0">
                <a:latin typeface="IranNastaliq" pitchFamily="18" charset="0"/>
                <a:cs typeface="IranNastaliq" pitchFamily="18" charset="0"/>
              </a:rPr>
              <a:t>تامين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2910" y="1928802"/>
            <a:ext cx="7786742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بازخورهای دریافت شده از فعالیتهای مرتبط با رضایت مشتری، تصمیمات و اهداف استراتژیک.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فرآیند کمی سازی کارایی و اثربخشی اقدامات.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اقدامی است جهت کسب مزایای برقراری ثبات در فرآیندها و شناسایی نواحی بهبود در داخل سیستم و تعیین اینکه آیا مسیر فعالیتها ادامه پیدا کند یا اینکه دست به مهندسی مجدد بزنیم.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اقدامی است در جهت بهبود اثربخشی زنجیره و درک جریان آرام و مستمر منابع در داخل آن.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11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728211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وجوه مشترک رویکردهای مختلف به ارزیابی عملکرد زنجيره </a:t>
            </a:r>
            <a:r>
              <a:rPr lang="fa-IR" sz="3500" dirty="0">
                <a:latin typeface="IranNastaliq" pitchFamily="18" charset="0"/>
                <a:cs typeface="IranNastaliq" pitchFamily="18" charset="0"/>
              </a:rPr>
              <a:t>تامين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071678"/>
            <a:ext cx="800105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500" dirty="0" smtClean="0">
                <a:cs typeface="B Nazanin" pitchFamily="2" charset="-78"/>
              </a:rPr>
              <a:t>انتخاب یک رویکرد برای ارزیابی زنجیره تامین امری ضروری است. رویکردهای </a:t>
            </a:r>
          </a:p>
          <a:p>
            <a:pPr algn="r"/>
            <a:r>
              <a:rPr lang="fa-IR" sz="2500" dirty="0" smtClean="0">
                <a:cs typeface="B Nazanin" pitchFamily="2" charset="-78"/>
              </a:rPr>
              <a:t>موثر به شاخصهای ارزیابی زنجیره تامین دارای ویژگیهای زیر هستند:</a:t>
            </a:r>
          </a:p>
          <a:p>
            <a:pPr algn="r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ارتباط شاخصها با استراتژی کسب و کار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بالانس شده و جامع بودن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مبتنی بر بنچ مارکهای درونی و بیرونی</a:t>
            </a:r>
            <a:r>
              <a:rPr lang="en-US" sz="1500" dirty="0" smtClean="0">
                <a:cs typeface="B Nazanin" pitchFamily="2" charset="-78"/>
              </a:rPr>
              <a:t>(Internal &amp; External Benchmarks)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2500" dirty="0">
                <a:cs typeface="B Nazanin" pitchFamily="2" charset="-78"/>
              </a:rPr>
              <a:t>سخت اما در </a:t>
            </a:r>
            <a:r>
              <a:rPr lang="fa-IR" sz="2500" dirty="0" smtClean="0">
                <a:cs typeface="B Nazanin" pitchFamily="2" charset="-78"/>
              </a:rPr>
              <a:t>دسترس</a:t>
            </a:r>
            <a:r>
              <a:rPr lang="en-US" sz="1500" dirty="0" smtClean="0">
                <a:cs typeface="B Nazanin" pitchFamily="2" charset="-78"/>
              </a:rPr>
              <a:t>(Aggressive But Achievable)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قابل مشاهده و نظارت و ارزیابی در تمامی سطوح سازمان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ابزاری برای بهبود مستمر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پیاده سازی شاخصها طبق برنامه اجرایی رسمی و قاعده مند</a:t>
            </a:r>
            <a:endParaRPr lang="en-US" sz="2500" dirty="0">
              <a:cs typeface="B Nazanin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pic>
        <p:nvPicPr>
          <p:cNvPr id="6147" name="Picture 3" descr="C:\Program Files\Microsoft Office\MEDIA\CAGCAT10\j029324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714752"/>
            <a:ext cx="1565453" cy="1154887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8560737" y="3419014"/>
              <a:ext cx="282240" cy="28760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536617" y="3394894"/>
                <a:ext cx="330480" cy="292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9" name="Ink 8"/>
              <p14:cNvContentPartPr/>
              <p14:nvPr/>
            </p14:nvContentPartPr>
            <p14:xfrm>
              <a:off x="1867977" y="2821414"/>
              <a:ext cx="6846120" cy="4030560"/>
            </p14:xfrm>
          </p:contentPart>
        </mc:Choice>
        <mc:Fallback>
          <p:pic>
            <p:nvPicPr>
              <p:cNvPr id="9" name="Ink 8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43857" y="2797294"/>
                <a:ext cx="6894360" cy="4078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12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728211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ویژگی های کلیدی شاخصها و معیارهای برگزیده برای ارزیابی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500306"/>
            <a:ext cx="800105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آگاهی دهنده </a:t>
            </a:r>
            <a:r>
              <a:rPr lang="en-US" sz="2500" dirty="0" smtClean="0">
                <a:cs typeface="B Nazanin" pitchFamily="2" charset="-78"/>
              </a:rPr>
              <a:t>  (Informing)</a:t>
            </a:r>
          </a:p>
          <a:p>
            <a:pPr algn="r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هدایت کننده </a:t>
            </a:r>
            <a:r>
              <a:rPr lang="en-US" sz="2500" dirty="0" smtClean="0">
                <a:cs typeface="B Nazanin" pitchFamily="2" charset="-78"/>
              </a:rPr>
              <a:t>(Steering)</a:t>
            </a:r>
          </a:p>
          <a:p>
            <a:pPr algn="r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کنترل کننده </a:t>
            </a:r>
            <a:r>
              <a:rPr lang="en-US" sz="2500" dirty="0" smtClean="0">
                <a:cs typeface="B Nazanin" pitchFamily="2" charset="-78"/>
              </a:rPr>
              <a:t> (Controlling)</a:t>
            </a:r>
            <a:endParaRPr lang="fa-IR" sz="2500" dirty="0" smtClean="0">
              <a:cs typeface="B Nazanin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pic>
        <p:nvPicPr>
          <p:cNvPr id="5121" name="Picture 1" descr="C:\Program Files\Microsoft Office\MEDIA\CAGCAT10\j029384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571744"/>
            <a:ext cx="1738274" cy="1827886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4529097" y="1640974"/>
              <a:ext cx="4326480" cy="39787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04977" y="1616854"/>
                <a:ext cx="4374720" cy="40269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13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728211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چارچوبهای سنتی و نواورانه به ارزیابی عملکرد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pic>
        <p:nvPicPr>
          <p:cNvPr id="6" name="Picture 5" descr="17701304030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000240"/>
            <a:ext cx="6572296" cy="4167478"/>
          </a:xfrm>
          <a:prstGeom prst="rect">
            <a:avLst/>
          </a:prstGeom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098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38275" y="2517775"/>
              <a:ext cx="1651000" cy="107950"/>
            </p14:xfrm>
          </p:contentPart>
        </mc:Choice>
        <mc:Fallback xmlns="">
          <p:pic>
            <p:nvPicPr>
              <p:cNvPr id="4098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21943" y="2460376"/>
                <a:ext cx="1683664" cy="2227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099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705350" y="2571750"/>
              <a:ext cx="1635125" cy="26988"/>
            </p14:xfrm>
          </p:contentPart>
        </mc:Choice>
        <mc:Fallback xmlns="">
          <p:pic>
            <p:nvPicPr>
              <p:cNvPr id="4099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89506" y="2509251"/>
                <a:ext cx="1667172" cy="1523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100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840163" y="5491163"/>
              <a:ext cx="884237" cy="100012"/>
            </p14:xfrm>
          </p:contentPart>
        </mc:Choice>
        <mc:Fallback xmlns="">
          <p:pic>
            <p:nvPicPr>
              <p:cNvPr id="4100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24322" y="5428298"/>
                <a:ext cx="915920" cy="2257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101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813175" y="5545138"/>
              <a:ext cx="839788" cy="80962"/>
            </p14:xfrm>
          </p:contentPart>
        </mc:Choice>
        <mc:Fallback xmlns="">
          <p:pic>
            <p:nvPicPr>
              <p:cNvPr id="4101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97330" y="5481448"/>
                <a:ext cx="871478" cy="2079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102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27175" y="5572125"/>
              <a:ext cx="777875" cy="9525"/>
            </p14:xfrm>
          </p:contentPart>
        </mc:Choice>
        <mc:Fallback xmlns="">
          <p:pic>
            <p:nvPicPr>
              <p:cNvPr id="4102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511337" y="5510036"/>
                <a:ext cx="809552" cy="1337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103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17650" y="5599113"/>
              <a:ext cx="1125538" cy="1587"/>
            </p14:xfrm>
          </p:contentPart>
        </mc:Choice>
        <mc:Fallback xmlns="">
          <p:pic>
            <p:nvPicPr>
              <p:cNvPr id="4103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0" y="-2160"/>
                <a:ext cx="112536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104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4231163" y="178431825"/>
              <a:ext cx="0" cy="0"/>
            </p14:xfrm>
          </p:contentPart>
        </mc:Choice>
        <mc:Fallback xmlns="">
          <p:pic>
            <p:nvPicPr>
              <p:cNvPr id="4104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4231163" y="178431825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105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66963" y="5099050"/>
              <a:ext cx="615950" cy="17463"/>
            </p14:xfrm>
          </p:contentPart>
        </mc:Choice>
        <mc:Fallback xmlns="">
          <p:pic>
            <p:nvPicPr>
              <p:cNvPr id="4105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351123" y="5035019"/>
                <a:ext cx="647629" cy="14588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4106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652838" y="5545138"/>
              <a:ext cx="946150" cy="206375"/>
            </p14:xfrm>
          </p:contentPart>
        </mc:Choice>
        <mc:Fallback xmlns="">
          <p:pic>
            <p:nvPicPr>
              <p:cNvPr id="4106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636997" y="5481389"/>
                <a:ext cx="978192" cy="33387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4107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741613" y="5589588"/>
              <a:ext cx="1428750" cy="53975"/>
            </p14:xfrm>
          </p:contentPart>
        </mc:Choice>
        <mc:Fallback xmlns="">
          <p:pic>
            <p:nvPicPr>
              <p:cNvPr id="4107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725774" y="5529503"/>
                <a:ext cx="1460428" cy="17380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108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46213" y="2044700"/>
              <a:ext cx="688975" cy="304800"/>
            </p14:xfrm>
          </p:contentPart>
        </mc:Choice>
        <mc:Fallback xmlns="">
          <p:pic>
            <p:nvPicPr>
              <p:cNvPr id="4108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430374" y="1981365"/>
                <a:ext cx="720652" cy="4314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4109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428750" y="2054225"/>
              <a:ext cx="706438" cy="276225"/>
            </p14:xfrm>
          </p:contentPart>
        </mc:Choice>
        <mc:Fallback xmlns="">
          <p:pic>
            <p:nvPicPr>
              <p:cNvPr id="4109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412907" y="1988528"/>
                <a:ext cx="738123" cy="4076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4110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374775" y="1973263"/>
              <a:ext cx="760413" cy="376237"/>
            </p14:xfrm>
          </p:contentPart>
        </mc:Choice>
        <mc:Fallback xmlns="">
          <p:pic>
            <p:nvPicPr>
              <p:cNvPr id="4110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358933" y="1909537"/>
                <a:ext cx="792097" cy="503329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14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728211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BSC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571612"/>
            <a:ext cx="8572560" cy="543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500" dirty="0" smtClean="0">
                <a:cs typeface="B Nazanin" pitchFamily="2" charset="-78"/>
              </a:rPr>
              <a:t>تمرکز بر 4 جنبه مهم سازمانی دارد:</a:t>
            </a:r>
          </a:p>
          <a:p>
            <a:pPr algn="r" rtl="1"/>
            <a:r>
              <a:rPr lang="fa-IR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مالی</a:t>
            </a:r>
            <a:r>
              <a:rPr lang="fa-IR" sz="2500" dirty="0" smtClean="0">
                <a:cs typeface="B Nazanin" pitchFamily="2" charset="-78"/>
              </a:rPr>
              <a:t>: هزینه مواد خام، طول زنجیره تامین، ریسکهای فیزیکی، نرخ بازگشت سرمایه، نرخ سود و بهره وری و سهم بازار و...</a:t>
            </a:r>
            <a:endParaRPr lang="en-US" sz="2500" dirty="0" smtClean="0">
              <a:cs typeface="B Nazanin" pitchFamily="2" charset="-78"/>
            </a:endParaRP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/>
            <a:r>
              <a:rPr lang="fa-IR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مشتری</a:t>
            </a:r>
            <a:r>
              <a:rPr lang="fa-IR" sz="2500" dirty="0" smtClean="0">
                <a:cs typeface="B Nazanin" pitchFamily="2" charset="-78"/>
              </a:rPr>
              <a:t>: زمان انتظار مشتری، طیف تنوعی محصولات، زمان تحویل، کیفیت محصولات و... </a:t>
            </a:r>
            <a:endParaRPr lang="en-US" sz="2500" dirty="0" smtClean="0">
              <a:cs typeface="B Nazanin" pitchFamily="2" charset="-78"/>
            </a:endParaRP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/>
            <a:r>
              <a:rPr lang="fa-IR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فرآیندهای داخلی</a:t>
            </a:r>
            <a:r>
              <a:rPr lang="fa-IR" sz="2500" dirty="0" smtClean="0">
                <a:cs typeface="B Nazanin" pitchFamily="2" charset="-78"/>
              </a:rPr>
              <a:t>: زمان کل سیکل زنجیره تامین، زمان کل جریان نقدی، دقت تکنیکهای پیش بینی و میزان انعطاف پذیری حجم و...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/>
            <a:r>
              <a:rPr lang="fa-IR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نواوری و یادگیری</a:t>
            </a:r>
            <a:r>
              <a:rPr lang="fa-IR" sz="2500" dirty="0" smtClean="0">
                <a:cs typeface="B Nazanin" pitchFamily="2" charset="-78"/>
              </a:rPr>
              <a:t>: بهره برداری از ظرفیت، توانایی تامین کننده در حل مسائل کیفی، زمان توسعه محصول و میزان استفاده از فناوری اطلاعات و...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/>
            <a:endParaRPr lang="fa-IR" sz="2200" dirty="0" smtClean="0">
              <a:cs typeface="B Nazanin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2" name="Ink 11"/>
              <p14:cNvContentPartPr/>
              <p14:nvPr/>
            </p14:nvContentPartPr>
            <p14:xfrm>
              <a:off x="8385417" y="1833370"/>
              <a:ext cx="937080" cy="4766400"/>
            </p14:xfrm>
          </p:contentPart>
        </mc:Choice>
        <mc:Fallback>
          <p:pic>
            <p:nvPicPr>
              <p:cNvPr id="12" name="Ink 1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61297" y="1809250"/>
                <a:ext cx="985320" cy="481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6" name="Ink 15"/>
              <p14:cNvContentPartPr/>
              <p14:nvPr/>
            </p14:nvContentPartPr>
            <p14:xfrm>
              <a:off x="4069377" y="1554010"/>
              <a:ext cx="2599920" cy="4719240"/>
            </p14:xfrm>
          </p:contentPart>
        </mc:Choice>
        <mc:Fallback>
          <p:pic>
            <p:nvPicPr>
              <p:cNvPr id="16" name="Ink 1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45257" y="1529890"/>
                <a:ext cx="2648160" cy="47674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15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728211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BSC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000240"/>
            <a:ext cx="8358246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200" dirty="0" smtClean="0">
                <a:cs typeface="B Nazanin" pitchFamily="2" charset="-78"/>
              </a:rPr>
              <a:t>این مدل مدلی است استراتژیک که شرکت با استفاده از نسبتهای اساسی سازمان در سه مقطع زمانی گذشته، حال و آینده در محدوده اهداف سازمان، عملکرد زنجیره را ارزیابی میکند.</a:t>
            </a:r>
          </a:p>
          <a:p>
            <a:pPr algn="just" rtl="1">
              <a:buFont typeface="Wingdings" pitchFamily="2" charset="2"/>
              <a:buChar char="ü"/>
            </a:pPr>
            <a:endParaRPr lang="fa-IR" sz="22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200" dirty="0" smtClean="0">
                <a:cs typeface="B Nazanin" pitchFamily="2" charset="-78"/>
              </a:rPr>
              <a:t>باعث یکپارچگی میان انواع مختلف کسب و کار، معیارهای امور مالی و غیر مالی و معیارهای داخلی و خارجی می باشد.</a:t>
            </a:r>
          </a:p>
          <a:p>
            <a:pPr algn="just" rtl="1">
              <a:buFont typeface="Wingdings" pitchFamily="2" charset="2"/>
              <a:buChar char="ü"/>
            </a:pPr>
            <a:endParaRPr lang="fa-IR" sz="22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200" dirty="0" smtClean="0">
                <a:cs typeface="B Nazanin" pitchFamily="2" charset="-78"/>
              </a:rPr>
              <a:t>قابلیت اتصال استراتژی سطوح ارشد و اقدامات مدیریت میانی سازمان را دارد.</a:t>
            </a:r>
            <a:endParaRPr lang="en-US" sz="2200" dirty="0">
              <a:cs typeface="B Nazanin" pitchFamily="2" charset="-78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4071934" y="1500174"/>
            <a:ext cx="85725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16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728211"/>
            <a:ext cx="6357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 (</a:t>
            </a:r>
            <a:r>
              <a:rPr lang="en-US" sz="1500" b="1" dirty="0">
                <a:latin typeface="+mj-lt"/>
              </a:rPr>
              <a:t>The Supply Chain Operations Reference model</a:t>
            </a:r>
            <a:r>
              <a:rPr lang="en-US" sz="3600" dirty="0"/>
              <a:t> 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)SCOR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714488"/>
            <a:ext cx="8429684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قابلیت اعتماد</a:t>
            </a:r>
            <a:r>
              <a:rPr lang="fa-IR" sz="2300" dirty="0" smtClean="0">
                <a:cs typeface="B Nazanin" pitchFamily="2" charset="-78"/>
              </a:rPr>
              <a:t>: عملکرد زنجیره در ارائه محصولی صحیح، در مکانی و زمانی صحیح، با بسته بندی درست، کمیتی صحیح برای مشتری هدف مانند: تحویل به هنگام / زمان تحویل و تحقق سفارش / نرخ انباشتگی(بخشی از تقاضای تامین شده از طریق انبار) و...</a:t>
            </a:r>
          </a:p>
          <a:p>
            <a:pPr algn="just" rtl="1"/>
            <a:r>
              <a:rPr lang="fa-I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انعطاف پذیری</a:t>
            </a:r>
            <a:r>
              <a:rPr lang="fa-IR" sz="2300" dirty="0" smtClean="0">
                <a:cs typeface="B Nazanin" pitchFamily="2" charset="-78"/>
              </a:rPr>
              <a:t>: چابکی زنجیره در پاسخگویی به تغییرات بازار جهت کسب مزیت رقابتی (انعطاف پذیری و سازگاری در طول زنجیره) مانند: زمان پاسخگویی زنجیره به تغییرات / نعطاف پذیری در تولید و...</a:t>
            </a:r>
          </a:p>
          <a:p>
            <a:pPr algn="just" rtl="1"/>
            <a:r>
              <a:rPr lang="fa-I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هزینه</a:t>
            </a:r>
            <a:r>
              <a:rPr lang="fa-IR" sz="2300" dirty="0" smtClean="0">
                <a:cs typeface="B Nazanin" pitchFamily="2" charset="-78"/>
              </a:rPr>
              <a:t>: هزینه های مرتبط با فعالیتهای زنجیره مانند: هزینه های کل زنجیره و لجستیک(برنامه ریزی، منبع یابی، تحویل و برگشت) / هزینه های کالای فرخته شده(هزینه های مستقیم و غیر مستقیم) / ارزش افزوده هر کامند / هزینه های گارانتی و...</a:t>
            </a:r>
          </a:p>
          <a:p>
            <a:pPr algn="just" rtl="1"/>
            <a:r>
              <a:rPr lang="fa-IR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دارایی</a:t>
            </a:r>
            <a:r>
              <a:rPr lang="fa-IR" sz="2300" dirty="0" smtClean="0">
                <a:cs typeface="B Nazanin" pitchFamily="2" charset="-78"/>
              </a:rPr>
              <a:t>: اثربخشی یک سازمان در مدیریت تمامی داراییهای زنجیره (دارایی ثابت و سرمایه در جریان) جهت حمایت از رضایت مشتری مانند زمان سیکل نقد به نقد / موجودی کل روزانه / نرخ گردش و بازگشت داراییهای ثابت و سرمایه در جریان و...</a:t>
            </a:r>
          </a:p>
          <a:p>
            <a:pPr algn="just" rtl="1"/>
            <a:endParaRPr lang="en-US" sz="2300" dirty="0">
              <a:cs typeface="B Nazanin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17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728211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SCOR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071678"/>
            <a:ext cx="81439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800" dirty="0" smtClean="0">
                <a:cs typeface="B Nazanin" pitchFamily="2" charset="-78"/>
              </a:rPr>
              <a:t>رویکردی متعادل میباشد که به عملکرد کل زنجیره تامین توجه می کند و از ابعاد مختلفی به این امر می پردازد.</a:t>
            </a:r>
          </a:p>
          <a:p>
            <a:pPr algn="just" rtl="1"/>
            <a:endParaRPr lang="fa-IR" sz="28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800" dirty="0" smtClean="0">
                <a:cs typeface="B Nazanin" pitchFamily="2" charset="-78"/>
              </a:rPr>
              <a:t>برخلاف روش </a:t>
            </a:r>
            <a:r>
              <a:rPr lang="en-US" sz="2800" dirty="0" smtClean="0">
                <a:cs typeface="B Nazanin" pitchFamily="2" charset="-78"/>
              </a:rPr>
              <a:t>BSC</a:t>
            </a:r>
            <a:r>
              <a:rPr lang="fa-IR" sz="2800" dirty="0" smtClean="0">
                <a:cs typeface="B Nazanin" pitchFamily="2" charset="-78"/>
              </a:rPr>
              <a:t>، اینروش صرفا به معیارهای اجرایی توجه ندارد بلکه مستقیما به نیازهای زنجیره با معیارهایی متوازن می پردازد.</a:t>
            </a:r>
          </a:p>
          <a:p>
            <a:pPr algn="just" rtl="1"/>
            <a:endParaRPr lang="fa-IR" sz="28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800" dirty="0" smtClean="0">
                <a:cs typeface="B Nazanin" pitchFamily="2" charset="-78"/>
              </a:rPr>
              <a:t>مشکل اصلی این مدل این است که همه فرآیندها و فعالیتهای کسب و کار را تشریح نمی کند و به صورت واضح به بیان موضوعاتی همچون آموزش، کیفیت، فناوری اطلاعات و مدیریت امور اداری نمی پردازد. </a:t>
            </a:r>
          </a:p>
        </p:txBody>
      </p:sp>
      <p:sp>
        <p:nvSpPr>
          <p:cNvPr id="7" name="Down Arrow 6"/>
          <p:cNvSpPr/>
          <p:nvPr/>
        </p:nvSpPr>
        <p:spPr>
          <a:xfrm>
            <a:off x="4071934" y="1500174"/>
            <a:ext cx="85725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18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71604" y="728211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ارزیابی لجستیک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285992"/>
            <a:ext cx="79296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500" dirty="0" smtClean="0">
                <a:cs typeface="B Nazanin" pitchFamily="2" charset="-78"/>
              </a:rPr>
              <a:t>این مدل تنها به جنبه حمل و نقل و انبارداری در زنجیره توجه دارد.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/>
            <a:r>
              <a:rPr lang="fa-IR" sz="2500" dirty="0" smtClean="0">
                <a:cs typeface="B Nazanin" pitchFamily="2" charset="-78"/>
              </a:rPr>
              <a:t>معیارهای این مدل عبارتند از: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معیارهای عملکرد مالی لجستیک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معیارهای بهره وری لجستیک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معیارهای کیفیتی لجستیک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معیارهای زمانی لجستیک (مانند زمان انتقال و زمان ورود سفارش)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6" name="Ink 15"/>
              <p14:cNvContentPartPr/>
              <p14:nvPr/>
            </p14:nvContentPartPr>
            <p14:xfrm>
              <a:off x="5738337" y="2968654"/>
              <a:ext cx="1219320" cy="79560"/>
            </p14:xfrm>
          </p:contentPart>
        </mc:Choice>
        <mc:Fallback>
          <p:pic>
            <p:nvPicPr>
              <p:cNvPr id="16" name="Ink 1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14217" y="2944534"/>
                <a:ext cx="1267560" cy="12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7" name="Ink 16"/>
              <p14:cNvContentPartPr/>
              <p14:nvPr/>
            </p14:nvContentPartPr>
            <p14:xfrm>
              <a:off x="3790017" y="3074134"/>
              <a:ext cx="1524600" cy="27360"/>
            </p14:xfrm>
          </p:contentPart>
        </mc:Choice>
        <mc:Fallback>
          <p:pic>
            <p:nvPicPr>
              <p:cNvPr id="17" name="Ink 1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65897" y="3050014"/>
                <a:ext cx="1572840" cy="756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19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728211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LOGISTIQUAL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000240"/>
            <a:ext cx="8358246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2500" dirty="0" smtClean="0">
                <a:cs typeface="B Nazanin" pitchFamily="2" charset="-78"/>
              </a:rPr>
              <a:t>مدلی است که بر مبنای مدل </a:t>
            </a:r>
            <a:r>
              <a:rPr lang="en-US" sz="2500" dirty="0" err="1" smtClean="0">
                <a:cs typeface="B Nazanin" pitchFamily="2" charset="-78"/>
              </a:rPr>
              <a:t>ServQual</a:t>
            </a:r>
            <a:r>
              <a:rPr lang="en-US" sz="2500" dirty="0" smtClean="0">
                <a:cs typeface="B Nazanin" pitchFamily="2" charset="-78"/>
              </a:rPr>
              <a:t> </a:t>
            </a:r>
            <a:r>
              <a:rPr lang="fa-IR" sz="2500" dirty="0" smtClean="0">
                <a:cs typeface="B Nazanin" pitchFamily="2" charset="-78"/>
              </a:rPr>
              <a:t> طراحی شده است و شامل معیارهای زیر است: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اجزای محسوس</a:t>
            </a:r>
            <a:r>
              <a:rPr lang="fa-IR" sz="2200" dirty="0" smtClean="0">
                <a:cs typeface="B Nazanin" pitchFamily="2" charset="-78"/>
              </a:rPr>
              <a:t>: منابع و ابزارهای به کار رفته شده برای تحقق خدمت مانند داراییها / حمل و نقل / کارایی پرسنل / نرخ موجودی / نرخ بهره برداری از منابع / نرخ بهره برداری از انبارها / نرخ دسترسی به موجودی / برگشت موجودی و...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شیوه های تحقق</a:t>
            </a:r>
            <a:r>
              <a:rPr lang="fa-IR" sz="2200" dirty="0" smtClean="0">
                <a:cs typeface="B Nazanin" pitchFamily="2" charset="-78"/>
              </a:rPr>
              <a:t>: شامل تمامی سبکها و پارامترهای مهم انجام خدمات می باشد. مانند میزان انعطاف / </a:t>
            </a:r>
            <a:r>
              <a:rPr lang="en-US" sz="2200" dirty="0" smtClean="0">
                <a:cs typeface="B Nazanin" pitchFamily="2" charset="-78"/>
              </a:rPr>
              <a:t>lead time</a:t>
            </a:r>
            <a:r>
              <a:rPr lang="fa-IR" sz="2200" dirty="0" smtClean="0">
                <a:cs typeface="B Nazanin" pitchFamily="2" charset="-78"/>
              </a:rPr>
              <a:t> / فراوانی تحویل و...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اقدامات آگاهی بخش</a:t>
            </a:r>
            <a:r>
              <a:rPr lang="fa-IR" sz="2500" dirty="0" smtClean="0">
                <a:cs typeface="B Nazanin" pitchFamily="2" charset="-78"/>
              </a:rPr>
              <a:t>: شامل ارتباطات مشتری در مورد فعالیتهای خدماتی و بازاریابی و مدیریت سفارشات می باشد. مانند خدمات پس از فروش / مدیریت مناسب سفارشات / بازاریابی / کسب وکار الکترونیک و...</a:t>
            </a:r>
            <a:endParaRPr lang="en-US" sz="2500" dirty="0">
              <a:cs typeface="B Nazanin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8" name="Ink 7"/>
              <p14:cNvContentPartPr/>
              <p14:nvPr/>
            </p14:nvContentPartPr>
            <p14:xfrm>
              <a:off x="7437177" y="2584174"/>
              <a:ext cx="1084320" cy="100116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13057" y="2560054"/>
                <a:ext cx="1132560" cy="104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2" name="Ink 11"/>
              <p14:cNvContentPartPr/>
              <p14:nvPr/>
            </p14:nvContentPartPr>
            <p14:xfrm>
              <a:off x="7076817" y="4280494"/>
              <a:ext cx="1643400" cy="1219680"/>
            </p14:xfrm>
          </p:contentPart>
        </mc:Choice>
        <mc:Fallback>
          <p:pic>
            <p:nvPicPr>
              <p:cNvPr id="12" name="Ink 1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52697" y="4256374"/>
                <a:ext cx="1691640" cy="126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4" name="Ink 13"/>
              <p14:cNvContentPartPr/>
              <p14:nvPr/>
            </p14:nvContentPartPr>
            <p14:xfrm>
              <a:off x="6501537" y="1616854"/>
              <a:ext cx="390600" cy="4731120"/>
            </p14:xfrm>
          </p:contentPart>
        </mc:Choice>
        <mc:Fallback>
          <p:pic>
            <p:nvPicPr>
              <p:cNvPr id="14" name="Ink 1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477417" y="1592734"/>
                <a:ext cx="438840" cy="477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30" name="Ink 29"/>
              <p14:cNvContentPartPr/>
              <p14:nvPr/>
            </p14:nvContentPartPr>
            <p14:xfrm>
              <a:off x="7527177" y="3246934"/>
              <a:ext cx="1286640" cy="1033920"/>
            </p14:xfrm>
          </p:contentPart>
        </mc:Choice>
        <mc:Fallback>
          <p:pic>
            <p:nvPicPr>
              <p:cNvPr id="30" name="Ink 29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503057" y="3222814"/>
                <a:ext cx="1334880" cy="108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65" name="Ink 64"/>
              <p14:cNvContentPartPr/>
              <p14:nvPr/>
            </p14:nvContentPartPr>
            <p14:xfrm>
              <a:off x="-331263" y="48490"/>
              <a:ext cx="9149760" cy="6882684"/>
            </p14:xfrm>
          </p:contentPart>
        </mc:Choice>
        <mc:Fallback>
          <p:pic>
            <p:nvPicPr>
              <p:cNvPr id="65" name="Ink 64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-355383" y="24371"/>
                <a:ext cx="9198000" cy="693092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68" name="Ink 67"/>
              <p14:cNvContentPartPr/>
              <p14:nvPr/>
            </p14:nvContentPartPr>
            <p14:xfrm>
              <a:off x="2478177" y="3909334"/>
              <a:ext cx="1365480" cy="30960"/>
            </p14:xfrm>
          </p:contentPart>
        </mc:Choice>
        <mc:Fallback>
          <p:pic>
            <p:nvPicPr>
              <p:cNvPr id="68" name="Ink 67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469897" y="3901054"/>
                <a:ext cx="1382040" cy="4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80" name="Ink 79"/>
              <p14:cNvContentPartPr/>
              <p14:nvPr/>
            </p14:nvContentPartPr>
            <p14:xfrm>
              <a:off x="8666937" y="2411734"/>
              <a:ext cx="490680" cy="570240"/>
            </p14:xfrm>
          </p:contentPart>
        </mc:Choice>
        <mc:Fallback>
          <p:pic>
            <p:nvPicPr>
              <p:cNvPr id="80" name="Ink 79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642817" y="2387614"/>
                <a:ext cx="538920" cy="618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735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20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728211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هزینه یابی برا ساس فعالیت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(ABC)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000240"/>
            <a:ext cx="835824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این مدل بیشتر برای هزینه یابی است، اما با شکستن فعالیتهای سازمان و تعیین زمان و هزینه برای هر کدام در تخصیص هزینه ها به فعالیتها از ارزیابی استفاده می کنند و متفاوت با روشهای معمول حسابداری است و اطلاعاتی بیش از اطلاعات مالی بدست میدهد.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این مدل می تواند رفتارهای متغیر هزینه ها در فعالیتهای متفاوت را شناسایی کند.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مشکلات اصلی استفاده از این مدل این است که جمع اوری داده ها و شناسایی و پذیرش عوامل محرک هزینه بسیار سخت است.</a:t>
            </a:r>
            <a:endParaRPr lang="en-US" sz="2500" dirty="0">
              <a:cs typeface="B Nazanin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21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728211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ارزش افزوده اقتصادی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(EVA)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571612"/>
            <a:ext cx="8429684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این مدل به میزان ارزش افزوده نسبت به هزینه سرمایه گذاری سهامداران توجه دارد. 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این مدل به هزینه های سرمایه گذاری توجه دارد و به شرکت این اجازه را میدهد که پروژه های مختلف در زنجیره را به صورت مجزا بررسی کنند.(مدلی است پروژه محور)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این مدل صرفا در سطح اجرایی و واحدهای صف مناسب است و برای سنجش عملکرد کل زنجیره تامین طراحی نشده است، اما یکی از معیارهای ارزیابی عملکرد آن تلقی شود.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از طرفی دیگر جمع اروی و محاسبات ان سخت بوده و تخصیص ارزش افزوده اقتصادی میان بخشهای مختلف بسیار مشکل خواهد بود.</a:t>
            </a:r>
            <a:endParaRPr lang="en-US" sz="2500" dirty="0">
              <a:cs typeface="B Nazanin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22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آنالیزچرخه عمر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(LCA)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000240"/>
            <a:ext cx="8286808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این روش به تشکیل معیارهایی از ورودیهای به کارگرفته شده و ضایعات محیطی در طول تولید محصول در طول کل زنجیره می پردازد.</a:t>
            </a:r>
          </a:p>
          <a:p>
            <a:pPr algn="just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تمرکز عمده این مدل بیشتر روی مسئولیتهای محیطی است.</a:t>
            </a:r>
          </a:p>
          <a:p>
            <a:pPr algn="just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از این مدل بیشتر برای ساختاربندی زنجیره تامین محیطی استفاده می شود.</a:t>
            </a:r>
          </a:p>
          <a:p>
            <a:pPr algn="just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اهداف عمده استفاده از این روش: 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2500" dirty="0" smtClean="0">
                <a:cs typeface="B Nazanin" pitchFamily="2" charset="-78"/>
              </a:rPr>
              <a:t>توسعه رهنمودهایی برای مدیران زنجیره تامین با رویکردی محیطی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2500" dirty="0" smtClean="0">
                <a:cs typeface="B Nazanin" pitchFamily="2" charset="-78"/>
              </a:rPr>
              <a:t>ارتباط زنجیره با عملکرد محیطی آن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2500" dirty="0" smtClean="0">
                <a:cs typeface="B Nazanin" pitchFamily="2" charset="-78"/>
              </a:rPr>
              <a:t>به کارگیری این انالیز به عنوان وسیله ای برای مدیریت محیطی زنجیره تامین</a:t>
            </a:r>
          </a:p>
          <a:p>
            <a:pPr algn="just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just" rtl="1"/>
            <a:endParaRPr lang="en-US" sz="2500" dirty="0">
              <a:cs typeface="B Nazanin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23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آنالیزچرخه عمر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(LCA)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000240"/>
            <a:ext cx="8286808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این روش به مدیران این اجازه را میدهد که بتوانند مبانی اطلاعاتی جامعی در مورد منابع مورد نیاز محصولات تهیه کنند.</a:t>
            </a:r>
          </a:p>
          <a:p>
            <a:pPr algn="just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این روش می تواند نواحی را شناسایی کند که کاهش عمده ای در مسئولیتهای محیطی وجود دارد.</a:t>
            </a:r>
          </a:p>
          <a:p>
            <a:pPr algn="just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ارزیابی همزمان اثرات هزینه ای و محیطی در ارتباط با چرخه عمر محصول یا فرایند در این روش</a:t>
            </a:r>
          </a:p>
          <a:p>
            <a:pPr algn="just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این روش، روشی کاملا داده محور بوده و از طرفی دیگر به این روش اعتماد کمی در میان مدیران وجود دارد.</a:t>
            </a:r>
            <a:endParaRPr lang="en-US" sz="2500" dirty="0">
              <a:cs typeface="B Nazanin" pitchFamily="2" charset="-78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4071934" y="1500174"/>
            <a:ext cx="85725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24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آنالیزچندمعیاره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(MCA)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928802"/>
            <a:ext cx="850112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روشی است برای مواجه با مسائل پیچیده و چند بعدی در زنجیره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مدیر زنجیره با برقراری معیارهای مشخصی میزان دستیابی به مجموعه ای از اهداف معین شده ای در زنجیره را بررسی می کند.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مراحل روش: </a:t>
            </a:r>
            <a:endParaRPr lang="en-US" sz="2500" dirty="0" smtClean="0">
              <a:cs typeface="B Nazanin" pitchFamily="2" charset="-78"/>
            </a:endParaRPr>
          </a:p>
          <a:p>
            <a:pPr marL="457200" indent="-457200" algn="just" rtl="1">
              <a:buFont typeface="+mj-lt"/>
              <a:buAutoNum type="arabicPeriod"/>
            </a:pPr>
            <a:r>
              <a:rPr lang="fa-IR" sz="2500" dirty="0" smtClean="0">
                <a:cs typeface="B Nazanin" pitchFamily="2" charset="-78"/>
              </a:rPr>
              <a:t>تعیین آلترناتیوهای موجه و یا خروجیهای ترجیح داده شده</a:t>
            </a:r>
          </a:p>
          <a:p>
            <a:pPr marL="457200" indent="-457200" algn="just" rtl="1">
              <a:buFont typeface="+mj-lt"/>
              <a:buAutoNum type="arabicPeriod"/>
            </a:pPr>
            <a:r>
              <a:rPr lang="fa-IR" sz="2500" dirty="0" smtClean="0">
                <a:cs typeface="B Nazanin" pitchFamily="2" charset="-78"/>
              </a:rPr>
              <a:t>شناسایی معیارهایی برای قضاوت درباره خروجیها</a:t>
            </a:r>
          </a:p>
          <a:p>
            <a:pPr marL="457200" indent="-457200" algn="just" rtl="1">
              <a:buFont typeface="+mj-lt"/>
              <a:buAutoNum type="arabicPeriod"/>
            </a:pPr>
            <a:r>
              <a:rPr lang="fa-IR" sz="2500" dirty="0" smtClean="0">
                <a:cs typeface="B Nazanin" pitchFamily="2" charset="-78"/>
              </a:rPr>
              <a:t>به کارگیری وزن های مناسب برای هر معیار که نشاندهنده میزان ارجحیت آنها باشد.</a:t>
            </a:r>
            <a:endParaRPr lang="en-US" sz="2500" dirty="0">
              <a:cs typeface="B Nazanin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25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آنالیزچندمعیاره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(MCA)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4071934" y="1500174"/>
            <a:ext cx="85725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00034" y="2071678"/>
            <a:ext cx="821537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این روش رویکردی خاص به تصمیم گیری است که قدرت یادگیری تصمیم گیرنده را در مورد مسائل بیشتر می کند.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برای مواقعی این روش مناسب است که ارزش پولی اثرات در زنجیره به راحتی در دسترس نیستند.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مهمترین کار در این روش، شناسایی وزنهای مناسب برای معیارها می باشد، چرا که وزنهای نامناسب می تواند منتج به نتایجی نادرست شود.</a:t>
            </a:r>
            <a:endParaRPr lang="en-US" sz="2500" dirty="0">
              <a:cs typeface="B Nazanin" pitchFamily="2" charset="-78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26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ICAS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214554"/>
            <a:ext cx="84296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2500" dirty="0" smtClean="0">
                <a:cs typeface="B Nazanin" pitchFamily="2" charset="-78"/>
              </a:rPr>
              <a:t>در این مدل، مجموعه معیارهای زنجیره تامین به دو دسته مالی و غیر مالی تقسیم می شوند.</a:t>
            </a:r>
            <a:endParaRPr lang="en-US" sz="2500" dirty="0">
              <a:cs typeface="B Nazanin" pitchFamily="2" charset="-78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27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89297"/>
            <a:ext cx="9072562" cy="6697289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 rot="16200000">
            <a:off x="4077934" y="314924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500" dirty="0" smtClean="0">
                <a:solidFill>
                  <a:srgbClr val="FF0000"/>
                </a:solidFill>
                <a:latin typeface="IranNastaliq" pitchFamily="18" charset="0"/>
                <a:cs typeface="IranNastaliq" pitchFamily="18" charset="0"/>
              </a:rPr>
              <a:t>مدل </a:t>
            </a:r>
            <a:r>
              <a:rPr lang="en-US" sz="3500" dirty="0" smtClean="0">
                <a:solidFill>
                  <a:srgbClr val="FF0000"/>
                </a:solidFill>
                <a:latin typeface="IranNastaliq" pitchFamily="18" charset="0"/>
                <a:cs typeface="IranNastaliq" pitchFamily="18" charset="0"/>
              </a:rPr>
              <a:t>ICAS</a:t>
            </a:r>
            <a:endParaRPr lang="en-US" sz="3500" dirty="0">
              <a:solidFill>
                <a:srgbClr val="FF0000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28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SMART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1071546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trategic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easurement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nalysis and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eporting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echnique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7620" y="1928802"/>
            <a:ext cx="500066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2500" dirty="0" smtClean="0">
                <a:cs typeface="B Nazanin" pitchFamily="2" charset="-78"/>
              </a:rPr>
              <a:t>در این روش، سطوح سلسله مراتبی(4 سطح) از اهداف و معیارهای تهیه می شود.</a:t>
            </a:r>
            <a:endParaRPr lang="en-US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استراتژیک</a:t>
            </a:r>
            <a:endParaRPr lang="en-US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واحد تجاری </a:t>
            </a:r>
            <a:endParaRPr lang="en-US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عملیاتی </a:t>
            </a:r>
            <a:endParaRPr lang="en-US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رضایت مشتری و بهره وری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/>
            <a:r>
              <a:rPr lang="fa-IR" sz="2500" dirty="0" smtClean="0">
                <a:cs typeface="B Nazanin" pitchFamily="2" charset="-78"/>
              </a:rPr>
              <a:t>در این روش تاکید واضحی بر کیفیت و لینکهای تحویل وجود ندارد و همین امر می تواند مانعی برای بهبود مستمر شود.</a:t>
            </a:r>
          </a:p>
        </p:txBody>
      </p:sp>
      <p:graphicFrame>
        <p:nvGraphicFramePr>
          <p:cNvPr id="8" name="Diagram 7"/>
          <p:cNvGraphicFramePr/>
          <p:nvPr/>
        </p:nvGraphicFramePr>
        <p:xfrm>
          <a:off x="142844" y="2285992"/>
          <a:ext cx="3714776" cy="392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29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PMQ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1071546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erformance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easurement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uestionnaire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2000240"/>
            <a:ext cx="835824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در این روش، چارچوبی تهیه می شود که به کمک آن بتوان نواحی کلیدی بهبود را شناسایی کرد.</a:t>
            </a:r>
          </a:p>
          <a:p>
            <a:pPr algn="just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با اینکه تاکید روش بر شناسایی نواحی بهبود می باشد، اما قادر نیست که روابط میان نواحی مختلف بهبود را شناسایی و تعیین کند.</a:t>
            </a:r>
          </a:p>
          <a:p>
            <a:pPr algn="just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در تحقیقات مختلف رویکردهای متفاوتی به نواحی کلیدی عملکردی در زنجیره شده است که در ادامه به این رویکردها می پردازیم.</a:t>
            </a:r>
            <a:endParaRPr lang="en-US" sz="2500" dirty="0">
              <a:cs typeface="B Nazanin" pitchFamily="2" charset="-78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8" name="Ink 7"/>
              <p14:cNvContentPartPr/>
              <p14:nvPr/>
            </p14:nvContentPartPr>
            <p14:xfrm>
              <a:off x="6542217" y="1934734"/>
              <a:ext cx="2138400" cy="233280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18097" y="1910614"/>
                <a:ext cx="2186640" cy="238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7" name="Ink 16"/>
              <p14:cNvContentPartPr/>
              <p14:nvPr/>
            </p14:nvContentPartPr>
            <p14:xfrm>
              <a:off x="5764617" y="1855174"/>
              <a:ext cx="376200" cy="4174920"/>
            </p14:xfrm>
          </p:contentPart>
        </mc:Choice>
        <mc:Fallback>
          <p:pic>
            <p:nvPicPr>
              <p:cNvPr id="17" name="Ink 1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40497" y="1831054"/>
                <a:ext cx="424440" cy="422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7" name="Ink 36"/>
              <p14:cNvContentPartPr/>
              <p14:nvPr/>
            </p14:nvContentPartPr>
            <p14:xfrm>
              <a:off x="145737" y="238414"/>
              <a:ext cx="6427800" cy="6374880"/>
            </p14:xfrm>
          </p:contentPart>
        </mc:Choice>
        <mc:Fallback>
          <p:pic>
            <p:nvPicPr>
              <p:cNvPr id="37" name="Ink 3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1617" y="214294"/>
                <a:ext cx="6476040" cy="642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137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30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PMQ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06" y="1777593"/>
            <a:ext cx="892971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300" dirty="0" smtClean="0">
                <a:cs typeface="B Nazanin" pitchFamily="2" charset="-78"/>
              </a:rPr>
              <a:t>شاخص های کیفیت</a:t>
            </a:r>
            <a:endParaRPr lang="en-US" sz="2300" dirty="0" smtClean="0">
              <a:cs typeface="B Nazanin" pitchFamily="2" charset="-78"/>
            </a:endParaRPr>
          </a:p>
          <a:p>
            <a:r>
              <a:rPr 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Percent of defects per Unit, Customer Complaints, Warranty Claims</a:t>
            </a:r>
          </a:p>
          <a:p>
            <a:r>
              <a:rPr 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</a:t>
            </a:r>
            <a:endParaRPr lang="fa-I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300" dirty="0" smtClean="0">
                <a:cs typeface="B Nazanin" pitchFamily="2" charset="-78"/>
              </a:rPr>
              <a:t>شاخص های هزینه ای</a:t>
            </a:r>
            <a:endParaRPr lang="en-US" sz="2300" dirty="0" smtClean="0">
              <a:cs typeface="B Nazanin" pitchFamily="2" charset="-78"/>
            </a:endParaRPr>
          </a:p>
          <a:p>
            <a:r>
              <a:rPr 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Budget Variance, Resources Utilization, Cost per hour, Value Added</a:t>
            </a:r>
            <a:endParaRPr lang="fa-I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endParaRPr lang="fa-IR" sz="23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300" dirty="0" smtClean="0">
                <a:cs typeface="B Nazanin" pitchFamily="2" charset="-78"/>
              </a:rPr>
              <a:t>شاخص های انعطاف پذیری در برابر تغییرات</a:t>
            </a:r>
            <a:endParaRPr lang="en-US" sz="2300" dirty="0" smtClean="0">
              <a:cs typeface="B Nazanin" pitchFamily="2" charset="-78"/>
            </a:endParaRPr>
          </a:p>
          <a:p>
            <a:pPr algn="just"/>
            <a:r>
              <a:rPr 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Setup/change over times, Time to change </a:t>
            </a:r>
            <a:r>
              <a:rPr lang="en-US" sz="2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capacity&amp;Schedule</a:t>
            </a:r>
            <a:r>
              <a:rPr 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, average batch size</a:t>
            </a:r>
          </a:p>
          <a:p>
            <a:pPr algn="just" rtl="1"/>
            <a:endParaRPr lang="fa-I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300" dirty="0" smtClean="0">
                <a:cs typeface="B Nazanin" pitchFamily="2" charset="-78"/>
              </a:rPr>
              <a:t>شاخص های شتاب و سرعت در طول سیستم زنجیره (سرعت جریان اطلاعات و مواد)</a:t>
            </a:r>
            <a:endParaRPr lang="en-US" sz="2300" dirty="0" smtClean="0">
              <a:cs typeface="B Nazanin" pitchFamily="2" charset="-78"/>
            </a:endParaRPr>
          </a:p>
          <a:p>
            <a:r>
              <a:rPr 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Enquiry to order lead time, throughput time, cycle times, delivery lead times</a:t>
            </a:r>
            <a:endParaRPr lang="fa-I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just" rtl="1"/>
            <a:endParaRPr lang="fa-IR" sz="23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endParaRPr lang="en-US" sz="2300" dirty="0"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128586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جمع بندی سه تحقیق مختلف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31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PMQ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06" y="1839149"/>
            <a:ext cx="8929718" cy="444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300" dirty="0" smtClean="0">
                <a:cs typeface="B Nazanin" pitchFamily="2" charset="-78"/>
              </a:rPr>
              <a:t>شاخص های خدمات به مشتری</a:t>
            </a:r>
            <a:endParaRPr lang="en-US" sz="2300" dirty="0" smtClean="0">
              <a:cs typeface="B Nazanin" pitchFamily="2" charset="-78"/>
            </a:endParaRPr>
          </a:p>
          <a:p>
            <a:pPr algn="just"/>
            <a:r>
              <a:rPr 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Fill Rate, Shipping errors, Response time, Response accuracy, Back order</a:t>
            </a:r>
          </a:p>
          <a:p>
            <a:pPr algn="just"/>
            <a:endParaRPr lang="en-US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300" dirty="0" smtClean="0">
                <a:cs typeface="B Nazanin" pitchFamily="2" charset="-78"/>
              </a:rPr>
              <a:t>شاخص های قابلیت اعتماد</a:t>
            </a:r>
            <a:endParaRPr lang="en-US" sz="2300" dirty="0" smtClean="0">
              <a:cs typeface="B Nazanin" pitchFamily="2" charset="-78"/>
            </a:endParaRPr>
          </a:p>
          <a:p>
            <a:pPr algn="just"/>
            <a:r>
              <a:rPr 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Percent of orders on time/complete, percent of stock availability, delivery time vs. Promised delivery time </a:t>
            </a:r>
          </a:p>
          <a:p>
            <a:pPr algn="just"/>
            <a:endParaRPr lang="en-US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300" dirty="0" smtClean="0">
                <a:cs typeface="B Nazanin" pitchFamily="2" charset="-78"/>
              </a:rPr>
              <a:t>شاخص های مدیریت دارایی ها</a:t>
            </a:r>
            <a:endParaRPr lang="en-US" sz="2300" dirty="0" smtClean="0">
              <a:cs typeface="B Nazanin" pitchFamily="2" charset="-78"/>
            </a:endParaRPr>
          </a:p>
          <a:p>
            <a:r>
              <a:rPr 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Inventory turns/Level, Obsolete Inventory, Return on Investment, EVA</a:t>
            </a:r>
          </a:p>
          <a:p>
            <a:endParaRPr lang="en-US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300" dirty="0" smtClean="0">
                <a:cs typeface="B Nazanin" pitchFamily="2" charset="-78"/>
              </a:rPr>
              <a:t>شاخص های بهره وری</a:t>
            </a:r>
          </a:p>
          <a:p>
            <a:pPr algn="just"/>
            <a:r>
              <a:rPr 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Unit shipped per employee, Productivity Index, Equipment Downtime</a:t>
            </a:r>
            <a:endParaRPr lang="fa-I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endParaRPr lang="en-US" sz="2300" dirty="0"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128586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جمع بندی سه تحقیق مختلف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32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128586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رویکردی دیگر به شاخصهای کلیدی عملکرد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PMQ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928802"/>
            <a:ext cx="8358246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/>
            <a:r>
              <a:rPr lang="fa-IR" sz="2500" dirty="0" smtClean="0">
                <a:cs typeface="B Nazanin" pitchFamily="2" charset="-78"/>
              </a:rPr>
              <a:t>1- شاخصهای رویه های برنامه ریزی شده سفارشات </a:t>
            </a:r>
          </a:p>
          <a:p>
            <a:pPr rtl="1"/>
            <a:r>
              <a:rPr lang="en-US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Metrics of Planned Order Procedures</a:t>
            </a:r>
          </a:p>
          <a:p>
            <a:pPr algn="r" rtl="1"/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مانند: میزان ورود سفارشات /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Order Lead Time</a:t>
            </a:r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/ الگوی سفارشات</a:t>
            </a:r>
          </a:p>
          <a:p>
            <a:pPr algn="r" rtl="1"/>
            <a:endParaRPr lang="fa-I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/>
            <a:endParaRPr lang="fa-I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marL="457200" indent="-457200" algn="r" rtl="1"/>
            <a:r>
              <a:rPr lang="fa-IR" sz="2400" dirty="0" smtClean="0">
                <a:cs typeface="B Nazanin" pitchFamily="2" charset="-78"/>
              </a:rPr>
              <a:t>2- شاخصهای مرتبط با همکاران زنجیره</a:t>
            </a:r>
          </a:p>
          <a:p>
            <a:pPr algn="r" rtl="1"/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مانند: سطح اشتراک گذاری /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Buyer-Vendor Cost Initiatives</a:t>
            </a:r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/ میزان مشارکت متقابل جهت بهبود مستمر کیفیت / میزان مشارکت و همیاری در اقدامات حل مسئله</a:t>
            </a:r>
          </a:p>
          <a:p>
            <a:pPr algn="r" rtl="1"/>
            <a:endParaRPr lang="fa-I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/>
            <a:endParaRPr lang="en-US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33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1928802"/>
            <a:ext cx="85725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/>
            <a:r>
              <a:rPr lang="fa-IR" sz="2500" dirty="0" smtClean="0">
                <a:cs typeface="B Nazanin" pitchFamily="2" charset="-78"/>
              </a:rPr>
              <a:t>3- شاخصهای سطح تولید</a:t>
            </a:r>
          </a:p>
          <a:p>
            <a:pPr marL="457200" indent="-457200" algn="r" rtl="1"/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مانند: میزان تولید محصول / میزان بهره برداری از ظرفیت / اثربخشی تکنیکهای زمان بندی</a:t>
            </a:r>
          </a:p>
          <a:p>
            <a:pPr marL="457200" indent="-457200" algn="r" rtl="1"/>
            <a:endParaRPr lang="fa-I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marL="457200" indent="-457200" algn="r" rtl="1"/>
            <a:r>
              <a:rPr lang="fa-IR" sz="2500" dirty="0" smtClean="0">
                <a:cs typeface="B Nazanin" pitchFamily="2" charset="-78"/>
              </a:rPr>
              <a:t>4- شاخصهای لینک تحویل</a:t>
            </a:r>
          </a:p>
          <a:p>
            <a:pPr marL="457200" indent="-457200" algn="r" rtl="1"/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مانند: هزینه های تحویل و ارائه محصول </a:t>
            </a:r>
          </a:p>
          <a:p>
            <a:pPr marL="457200" indent="-457200" algn="r" rtl="1"/>
            <a:endParaRPr lang="fa-I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marL="457200" indent="-457200" algn="r" rtl="1"/>
            <a:r>
              <a:rPr lang="fa-IR" sz="2500" dirty="0" smtClean="0">
                <a:cs typeface="B Nazanin" pitchFamily="2" charset="-78"/>
              </a:rPr>
              <a:t>5- شاخصهای رضایت مشتری</a:t>
            </a:r>
          </a:p>
          <a:p>
            <a:pPr marL="457200" indent="-457200" algn="r" rtl="1"/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مانند: انعطاف پذیری در محصولات /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Customer Query Time</a:t>
            </a:r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/ خدمات پس از فروش</a:t>
            </a:r>
          </a:p>
          <a:p>
            <a:pPr marL="457200" indent="-457200" algn="r" rtl="1"/>
            <a:endParaRPr lang="fa-I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marL="457200" indent="-457200" algn="r" rtl="1"/>
            <a:r>
              <a:rPr lang="fa-IR" sz="2500" dirty="0" smtClean="0">
                <a:cs typeface="B Nazanin" pitchFamily="2" charset="-78"/>
              </a:rPr>
              <a:t>6- شاخصهای مالی</a:t>
            </a:r>
          </a:p>
          <a:p>
            <a:pPr marL="457200" indent="-457200" algn="r" rtl="1"/>
            <a:r>
              <a:rPr lang="fa-I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مانند: هزینه داراییها / بازگشت سرمایه / هزینه کل موجودی</a:t>
            </a:r>
          </a:p>
          <a:p>
            <a:pPr marL="457200" indent="-457200" algn="r" rtl="1"/>
            <a:endParaRPr lang="en-US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128586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رویکردی دیگر به شاخصهای کلیدی عملکرد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PMQ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34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DEA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1071546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nvelopment </a:t>
            </a:r>
            <a:r>
              <a:rPr lang="en-US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nalysis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42910" y="1714488"/>
            <a:ext cx="764386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en-US" sz="2300" dirty="0" smtClean="0">
                <a:cs typeface="B Nazanin" pitchFamily="2" charset="-78"/>
              </a:rPr>
              <a:t>DEA</a:t>
            </a:r>
            <a:r>
              <a:rPr lang="fa-IR" sz="2300" dirty="0" smtClean="0">
                <a:cs typeface="B Nazanin" pitchFamily="2" charset="-78"/>
              </a:rPr>
              <a:t> روشي ناپارامتريک در پژوهش عملياتي و اقتصاد براي تخمين حدود و مرز توليد است که به طور تجربي کارايي بهره ور واحدهاي تصميم گيري را اندازه گيري مي کند و قياسهاي چندگانه اي را با به کارگيري يک الگوريتم برنامه ريزي خطي انجام مي</a:t>
            </a:r>
            <a:r>
              <a:rPr lang="en-US" sz="2300" dirty="0" smtClean="0">
                <a:cs typeface="B Nazanin" pitchFamily="2" charset="-78"/>
              </a:rPr>
              <a:t> </a:t>
            </a:r>
            <a:r>
              <a:rPr lang="fa-IR" sz="2300" dirty="0" smtClean="0">
                <a:cs typeface="B Nazanin" pitchFamily="2" charset="-78"/>
              </a:rPr>
              <a:t>دهد </a:t>
            </a:r>
            <a:endParaRPr lang="en-US" sz="23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endParaRPr lang="en-US" sz="23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en-US" sz="2300" dirty="0" smtClean="0">
                <a:cs typeface="B Nazanin" pitchFamily="2" charset="-78"/>
              </a:rPr>
              <a:t> </a:t>
            </a:r>
            <a:r>
              <a:rPr lang="fa-IR" sz="2300" dirty="0" smtClean="0">
                <a:cs typeface="B Nazanin" pitchFamily="2" charset="-78"/>
              </a:rPr>
              <a:t>به عبارتي ساده تر تحليل پوششي داده‌ها روشي مبتني بر برنامه‌ريزي خطي رياضي جهت برآورد کارآيي تکنيکي و ناکارآيي‌هاي واحدها است و با کمک آن به دنبال کسب حداکثر ستاده از طريق ترکيب ممکن داده ها مي باشيم و نیازی به مشخصه های پارامتریک به صورت تابع وجود ندارد.</a:t>
            </a:r>
          </a:p>
          <a:p>
            <a:pPr algn="just" rtl="1">
              <a:buFont typeface="Wingdings" pitchFamily="2" charset="2"/>
              <a:buChar char="ü"/>
            </a:pPr>
            <a:endParaRPr lang="fa-IR" sz="23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300" dirty="0" smtClean="0">
                <a:cs typeface="B Nazanin" pitchFamily="2" charset="-78"/>
              </a:rPr>
              <a:t>در این روش تمامی ورودیها و خروجیها در طول زنجیره شناسایی می شوند و بدینوسیله می توان اطلاعاتی مهم درباره کارایی شرکتها در طول زنجیره بدست آورد.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153017" y="819814"/>
              <a:ext cx="2187000" cy="817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8897" y="795694"/>
                <a:ext cx="2235240" cy="12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2" name="Ink 11"/>
              <p14:cNvContentPartPr/>
              <p14:nvPr/>
            </p14:nvContentPartPr>
            <p14:xfrm>
              <a:off x="3525057" y="145894"/>
              <a:ext cx="360" cy="360"/>
            </p14:xfrm>
          </p:contentPart>
        </mc:Choice>
        <mc:Fallback>
          <p:pic>
            <p:nvPicPr>
              <p:cNvPr id="12" name="Ink 1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00937" y="121774"/>
                <a:ext cx="48600" cy="4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3" name="Ink 12"/>
              <p14:cNvContentPartPr/>
              <p14:nvPr/>
            </p14:nvContentPartPr>
            <p14:xfrm>
              <a:off x="2783097" y="368374"/>
              <a:ext cx="1100160" cy="374040"/>
            </p14:xfrm>
          </p:contentPart>
        </mc:Choice>
        <mc:Fallback>
          <p:pic>
            <p:nvPicPr>
              <p:cNvPr id="13" name="Ink 1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58977" y="344254"/>
                <a:ext cx="1148400" cy="42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6" name="Ink 15"/>
              <p14:cNvContentPartPr/>
              <p14:nvPr/>
            </p14:nvContentPartPr>
            <p14:xfrm>
              <a:off x="1508337" y="417334"/>
              <a:ext cx="1142280" cy="396000"/>
            </p14:xfrm>
          </p:contentPart>
        </mc:Choice>
        <mc:Fallback>
          <p:pic>
            <p:nvPicPr>
              <p:cNvPr id="16" name="Ink 15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484217" y="393214"/>
                <a:ext cx="1190520" cy="44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4" name="Ink 23"/>
              <p14:cNvContentPartPr/>
              <p14:nvPr/>
            </p14:nvContentPartPr>
            <p14:xfrm>
              <a:off x="1855377" y="742054"/>
              <a:ext cx="1444680" cy="928080"/>
            </p14:xfrm>
          </p:contentPart>
        </mc:Choice>
        <mc:Fallback>
          <p:pic>
            <p:nvPicPr>
              <p:cNvPr id="24" name="Ink 23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831257" y="717934"/>
                <a:ext cx="1492920" cy="97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5" name="Ink 24"/>
              <p14:cNvContentPartPr/>
              <p14:nvPr/>
            </p14:nvContentPartPr>
            <p14:xfrm>
              <a:off x="304857" y="1179454"/>
              <a:ext cx="1577160" cy="731880"/>
            </p14:xfrm>
          </p:contentPart>
        </mc:Choice>
        <mc:Fallback>
          <p:pic>
            <p:nvPicPr>
              <p:cNvPr id="25" name="Ink 24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80737" y="1155334"/>
                <a:ext cx="1625400" cy="78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6" name="Ink 25"/>
              <p14:cNvContentPartPr/>
              <p14:nvPr/>
            </p14:nvContentPartPr>
            <p14:xfrm>
              <a:off x="2557737" y="410854"/>
              <a:ext cx="411480" cy="371520"/>
            </p14:xfrm>
          </p:contentPart>
        </mc:Choice>
        <mc:Fallback>
          <p:pic>
            <p:nvPicPr>
              <p:cNvPr id="26" name="Ink 25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533617" y="386734"/>
                <a:ext cx="459720" cy="41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8" name="Ink 27"/>
              <p14:cNvContentPartPr/>
              <p14:nvPr/>
            </p14:nvContentPartPr>
            <p14:xfrm>
              <a:off x="1007217" y="13414"/>
              <a:ext cx="571320" cy="1669816"/>
            </p14:xfrm>
          </p:contentPart>
        </mc:Choice>
        <mc:Fallback>
          <p:pic>
            <p:nvPicPr>
              <p:cNvPr id="28" name="Ink 27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83097" y="-10708"/>
                <a:ext cx="619560" cy="17180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62DD-A0DF-4C76-AD69-935C0C2765DF}" type="slidenum">
              <a:rPr lang="en-US" smtClean="0"/>
              <a:pPr/>
              <a:t>35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7" name="Ink 6"/>
              <p14:cNvContentPartPr/>
              <p14:nvPr/>
            </p14:nvContentPartPr>
            <p14:xfrm>
              <a:off x="742257" y="2875774"/>
              <a:ext cx="7461360" cy="39780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8137" y="2851654"/>
                <a:ext cx="7509600" cy="4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0" name="Ink 9"/>
              <p14:cNvContentPartPr/>
              <p14:nvPr/>
            </p14:nvContentPartPr>
            <p14:xfrm>
              <a:off x="7101657" y="2743294"/>
              <a:ext cx="359640" cy="3604680"/>
            </p14:xfrm>
          </p:contentPart>
        </mc:Choice>
        <mc:Fallback>
          <p:pic>
            <p:nvPicPr>
              <p:cNvPr id="10" name="Ink 9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77537" y="2719174"/>
                <a:ext cx="407880" cy="36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4" name="Ink 13"/>
              <p14:cNvContentPartPr/>
              <p14:nvPr/>
            </p14:nvContentPartPr>
            <p14:xfrm>
              <a:off x="1365057" y="4015534"/>
              <a:ext cx="6944400" cy="252000"/>
            </p14:xfrm>
          </p:contentPart>
        </mc:Choice>
        <mc:Fallback>
          <p:pic>
            <p:nvPicPr>
              <p:cNvPr id="14" name="Ink 1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40937" y="3991414"/>
                <a:ext cx="6992640" cy="30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5" name="Ink 14"/>
              <p14:cNvContentPartPr/>
              <p14:nvPr/>
            </p14:nvContentPartPr>
            <p14:xfrm>
              <a:off x="1365057" y="5143774"/>
              <a:ext cx="6838560" cy="157320"/>
            </p14:xfrm>
          </p:contentPart>
        </mc:Choice>
        <mc:Fallback>
          <p:pic>
            <p:nvPicPr>
              <p:cNvPr id="15" name="Ink 14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340937" y="5119654"/>
                <a:ext cx="6886800" cy="20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8" name="Ink 17"/>
              <p14:cNvContentPartPr/>
              <p14:nvPr/>
            </p14:nvContentPartPr>
            <p14:xfrm>
              <a:off x="7421337" y="3564814"/>
              <a:ext cx="1047240" cy="2995200"/>
            </p14:xfrm>
          </p:contentPart>
        </mc:Choice>
        <mc:Fallback>
          <p:pic>
            <p:nvPicPr>
              <p:cNvPr id="18" name="Ink 17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397217" y="3540694"/>
                <a:ext cx="1095480" cy="304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4" name="Ink 23"/>
              <p14:cNvContentPartPr/>
              <p14:nvPr/>
            </p14:nvContentPartPr>
            <p14:xfrm>
              <a:off x="609777" y="2332534"/>
              <a:ext cx="6480360" cy="238680"/>
            </p14:xfrm>
          </p:contentPart>
        </mc:Choice>
        <mc:Fallback>
          <p:pic>
            <p:nvPicPr>
              <p:cNvPr id="24" name="Ink 23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85657" y="2308414"/>
                <a:ext cx="6528600" cy="28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7" name="Ink 26"/>
              <p14:cNvContentPartPr/>
              <p14:nvPr/>
            </p14:nvContentPartPr>
            <p14:xfrm>
              <a:off x="3551697" y="1974694"/>
              <a:ext cx="132840" cy="4638600"/>
            </p14:xfrm>
          </p:contentPart>
        </mc:Choice>
        <mc:Fallback>
          <p:pic>
            <p:nvPicPr>
              <p:cNvPr id="27" name="Ink 26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527577" y="1950574"/>
                <a:ext cx="181080" cy="468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32" name="Ink 31"/>
              <p14:cNvContentPartPr/>
              <p14:nvPr/>
            </p14:nvContentPartPr>
            <p14:xfrm>
              <a:off x="410697" y="1523974"/>
              <a:ext cx="6838560" cy="1537560"/>
            </p14:xfrm>
          </p:contentPart>
        </mc:Choice>
        <mc:Fallback>
          <p:pic>
            <p:nvPicPr>
              <p:cNvPr id="32" name="Ink 31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86577" y="1499854"/>
                <a:ext cx="6886800" cy="158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44" name="Ink 43"/>
              <p14:cNvContentPartPr/>
              <p14:nvPr/>
            </p14:nvContentPartPr>
            <p14:xfrm>
              <a:off x="4439457" y="2835814"/>
              <a:ext cx="1770840" cy="1590840"/>
            </p14:xfrm>
          </p:contentPart>
        </mc:Choice>
        <mc:Fallback>
          <p:pic>
            <p:nvPicPr>
              <p:cNvPr id="44" name="Ink 43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415337" y="2811694"/>
                <a:ext cx="1819080" cy="163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46" name="Ink 45"/>
              <p14:cNvContentPartPr/>
              <p14:nvPr/>
            </p14:nvContentPartPr>
            <p14:xfrm>
              <a:off x="4426137" y="5565694"/>
              <a:ext cx="1127880" cy="689760"/>
            </p14:xfrm>
          </p:contentPart>
        </mc:Choice>
        <mc:Fallback>
          <p:pic>
            <p:nvPicPr>
              <p:cNvPr id="46" name="Ink 45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402017" y="5541574"/>
                <a:ext cx="1176120" cy="7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47" name="Ink 46"/>
              <p14:cNvContentPartPr/>
              <p14:nvPr/>
            </p14:nvContentPartPr>
            <p14:xfrm>
              <a:off x="5844177" y="4929934"/>
              <a:ext cx="360" cy="360"/>
            </p14:xfrm>
          </p:contentPart>
        </mc:Choice>
        <mc:Fallback>
          <p:pic>
            <p:nvPicPr>
              <p:cNvPr id="47" name="Ink 46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5820057" y="4905814"/>
                <a:ext cx="48600" cy="4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48" name="Ink 47"/>
              <p14:cNvContentPartPr/>
              <p14:nvPr/>
            </p14:nvContentPartPr>
            <p14:xfrm>
              <a:off x="4412817" y="4850374"/>
              <a:ext cx="1113840" cy="291960"/>
            </p14:xfrm>
          </p:contentPart>
        </mc:Choice>
        <mc:Fallback>
          <p:pic>
            <p:nvPicPr>
              <p:cNvPr id="48" name="Ink 47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388697" y="4826254"/>
                <a:ext cx="1162080" cy="34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50" name="Ink 49"/>
              <p14:cNvContentPartPr/>
              <p14:nvPr/>
            </p14:nvContentPartPr>
            <p14:xfrm>
              <a:off x="901017" y="2756614"/>
              <a:ext cx="1948680" cy="1179720"/>
            </p14:xfrm>
          </p:contentPart>
        </mc:Choice>
        <mc:Fallback>
          <p:pic>
            <p:nvPicPr>
              <p:cNvPr id="50" name="Ink 49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76897" y="2732494"/>
                <a:ext cx="1996920" cy="122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54" name="Ink 53"/>
              <p14:cNvContentPartPr/>
              <p14:nvPr/>
            </p14:nvContentPartPr>
            <p14:xfrm>
              <a:off x="1033497" y="5433214"/>
              <a:ext cx="2001600" cy="570240"/>
            </p14:xfrm>
          </p:contentPart>
        </mc:Choice>
        <mc:Fallback>
          <p:pic>
            <p:nvPicPr>
              <p:cNvPr id="54" name="Ink 53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009377" y="5409094"/>
                <a:ext cx="2049840" cy="61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55" name="Ink 54"/>
              <p14:cNvContentPartPr/>
              <p14:nvPr/>
            </p14:nvContentPartPr>
            <p14:xfrm>
              <a:off x="1802457" y="5234494"/>
              <a:ext cx="596520" cy="994320"/>
            </p14:xfrm>
          </p:contentPart>
        </mc:Choice>
        <mc:Fallback>
          <p:pic>
            <p:nvPicPr>
              <p:cNvPr id="55" name="Ink 54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778337" y="5210374"/>
                <a:ext cx="644760" cy="10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56" name="Ink 55"/>
              <p14:cNvContentPartPr/>
              <p14:nvPr/>
            </p14:nvContentPartPr>
            <p14:xfrm>
              <a:off x="1391337" y="4286254"/>
              <a:ext cx="807480" cy="696960"/>
            </p14:xfrm>
          </p:contentPart>
        </mc:Choice>
        <mc:Fallback>
          <p:pic>
            <p:nvPicPr>
              <p:cNvPr id="56" name="Ink 55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367217" y="4262134"/>
                <a:ext cx="855720" cy="745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372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36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EFQM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928802"/>
            <a:ext cx="82868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مدل تعالی است که با ایجاد چارچوبی به دنبال ارزیابی سازمانها برای کسب جایزه کیفی می باشد.</a:t>
            </a:r>
            <a:endParaRPr lang="en-US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endParaRPr lang="en-US" sz="2500" dirty="0" smtClean="0">
              <a:cs typeface="B Nazanin" pitchFamily="2" charset="-78"/>
            </a:endParaRP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از این مدل و منطق حاکم بر آن (منطق </a:t>
            </a:r>
            <a:r>
              <a:rPr lang="en-US" sz="2500" dirty="0" smtClean="0">
                <a:cs typeface="B Nazanin" pitchFamily="2" charset="-78"/>
              </a:rPr>
              <a:t>RADAR</a:t>
            </a:r>
            <a:r>
              <a:rPr lang="fa-IR" sz="2500" dirty="0" smtClean="0">
                <a:cs typeface="B Nazanin" pitchFamily="2" charset="-78"/>
              </a:rPr>
              <a:t>) بیشتر برای ارزیابی عملکرد زنجیره بر اساس بنچ مارکینگ می باشد.</a:t>
            </a:r>
            <a:endParaRPr lang="en-US" sz="2500" dirty="0">
              <a:cs typeface="B Nazanin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671857" y="2556454"/>
              <a:ext cx="3372480" cy="22014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47737" y="2532334"/>
                <a:ext cx="3420720" cy="22496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37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8429684" cy="4810125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EFQM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1928802"/>
            <a:ext cx="285752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Nazanin" pitchFamily="2" charset="-78"/>
              </a:rPr>
              <a:t>منطق رادار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38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EFQM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00174"/>
            <a:ext cx="6357982" cy="4643470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39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رقابت زمان محور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785926"/>
            <a:ext cx="807249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500" dirty="0" smtClean="0">
                <a:cs typeface="B Nazanin" pitchFamily="2" charset="-78"/>
              </a:rPr>
              <a:t>این روش، منعکس کننده جنبه های پویای مدیریت زنجیره تامین می باشد.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/>
            <a:r>
              <a:rPr lang="fa-IR" sz="2500" dirty="0" smtClean="0">
                <a:cs typeface="B Nazanin" pitchFamily="2" charset="-78"/>
              </a:rPr>
              <a:t>در این روش سه ناحیه اصلی تحقیق و توسعه / تولید و عملیات / بازاریابی که در آنها معیار زمان، مهمترین معیار می باشد، لحاظ و انتخاب خواهند شد و برای این سه حوزه شاخصهای ارزیابی عملکرد مشخص خواهد شد.</a:t>
            </a:r>
            <a:endParaRPr lang="en-US" sz="2500" dirty="0"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1071546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Based Competition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1714480" y="4071942"/>
          <a:ext cx="6572296" cy="2428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8" name="Ink 17"/>
              <p14:cNvContentPartPr/>
              <p14:nvPr/>
            </p14:nvContentPartPr>
            <p14:xfrm>
              <a:off x="8640297" y="2835814"/>
              <a:ext cx="543960" cy="570240"/>
            </p14:xfrm>
          </p:contentPart>
        </mc:Choice>
        <mc:Fallback>
          <p:pic>
            <p:nvPicPr>
              <p:cNvPr id="18" name="Ink 1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16177" y="2811694"/>
                <a:ext cx="592200" cy="61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0" name="Ink 19"/>
              <p14:cNvContentPartPr/>
              <p14:nvPr/>
            </p14:nvContentPartPr>
            <p14:xfrm>
              <a:off x="5989977" y="1643134"/>
              <a:ext cx="491400" cy="4916880"/>
            </p14:xfrm>
          </p:contentPart>
        </mc:Choice>
        <mc:Fallback>
          <p:pic>
            <p:nvPicPr>
              <p:cNvPr id="20" name="Ink 19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65857" y="1619014"/>
                <a:ext cx="539640" cy="496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6" name="Ink 45"/>
              <p14:cNvContentPartPr/>
              <p14:nvPr/>
            </p14:nvContentPartPr>
            <p14:xfrm>
              <a:off x="7076817" y="2835814"/>
              <a:ext cx="1709640" cy="3645000"/>
            </p14:xfrm>
          </p:contentPart>
        </mc:Choice>
        <mc:Fallback>
          <p:pic>
            <p:nvPicPr>
              <p:cNvPr id="46" name="Ink 4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52697" y="2811694"/>
                <a:ext cx="1757880" cy="36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1" name="Ink 80"/>
              <p14:cNvContentPartPr/>
              <p14:nvPr/>
            </p14:nvContentPartPr>
            <p14:xfrm>
              <a:off x="726057" y="225454"/>
              <a:ext cx="6060600" cy="6520320"/>
            </p14:xfrm>
          </p:contentPart>
        </mc:Choice>
        <mc:Fallback>
          <p:pic>
            <p:nvPicPr>
              <p:cNvPr id="81" name="Ink 80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01937" y="201334"/>
                <a:ext cx="6108840" cy="6568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3047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40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عوامل نرم و سخت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714488"/>
            <a:ext cx="807249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عوامل نرم (نامشهود)</a:t>
            </a:r>
          </a:p>
          <a:p>
            <a:pPr algn="r" rtl="1"/>
            <a:endParaRPr lang="fa-IR" sz="2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ا</a:t>
            </a: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ثربخشی</a:t>
            </a:r>
            <a:r>
              <a:rPr lang="fa-IR" sz="2500" dirty="0" smtClean="0">
                <a:cs typeface="B Nazanin" pitchFamily="2" charset="-78"/>
              </a:rPr>
              <a:t>: توانایی یک فعالیت در دستیابی به امری مطلوب در انجام وظیفه و یا مسئولیتها</a:t>
            </a:r>
          </a:p>
          <a:p>
            <a:pPr algn="r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قابلیت اعتماد</a:t>
            </a:r>
            <a:r>
              <a:rPr lang="fa-IR" sz="2500" dirty="0" smtClean="0">
                <a:cs typeface="B Nazanin" pitchFamily="2" charset="-78"/>
              </a:rPr>
              <a:t>: انجام یک کار در یک بازه زمانی معین</a:t>
            </a:r>
          </a:p>
          <a:p>
            <a:pPr algn="r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قابلیت دسترسی</a:t>
            </a:r>
            <a:r>
              <a:rPr lang="fa-IR" sz="2500" dirty="0" smtClean="0">
                <a:cs typeface="B Nazanin" pitchFamily="2" charset="-78"/>
              </a:rPr>
              <a:t>: دستیابی به نتایجی سودمند</a:t>
            </a:r>
          </a:p>
          <a:p>
            <a:pPr algn="r" rtl="1">
              <a:buFont typeface="Wingdings" pitchFamily="2" charset="2"/>
              <a:buChar char="ü"/>
            </a:pPr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انعطاف پذیری</a:t>
            </a:r>
            <a:r>
              <a:rPr lang="fa-IR" sz="2500" dirty="0" smtClean="0">
                <a:cs typeface="B Nazanin" pitchFamily="2" charset="-78"/>
              </a:rPr>
              <a:t>: توانایی سازگاری با تغییرات و یا پاسخ به آنها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14546" y="1071546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Soft &amp; Hard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41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عوامل نرم و سخت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571612"/>
            <a:ext cx="807249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عوامل سخت(مشهود)</a:t>
            </a: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هزینه</a:t>
            </a:r>
            <a:r>
              <a:rPr lang="fa-IR" sz="2500" dirty="0" smtClean="0">
                <a:cs typeface="B Nazanin" pitchFamily="2" charset="-78"/>
              </a:rPr>
              <a:t>: مخارج مالی انجام یک فعالیت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زمان</a:t>
            </a:r>
            <a:r>
              <a:rPr lang="fa-IR" sz="2500" dirty="0" smtClean="0">
                <a:cs typeface="B Nazanin" pitchFamily="2" charset="-78"/>
              </a:rPr>
              <a:t>: زمان میان آغاز تا تکمیل یک فعالیت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ظرفیت</a:t>
            </a:r>
            <a:r>
              <a:rPr lang="fa-IR" sz="2500" dirty="0" smtClean="0">
                <a:cs typeface="B Nazanin" pitchFamily="2" charset="-78"/>
              </a:rPr>
              <a:t>: توانایی انجام یک وظیفه یا فعالیت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بهره وری</a:t>
            </a:r>
            <a:r>
              <a:rPr lang="fa-IR" sz="2500" dirty="0" smtClean="0">
                <a:cs typeface="B Nazanin" pitchFamily="2" charset="-78"/>
              </a:rPr>
              <a:t>: نرخ ارزش افزوده یک فعالیت در هزینه های منابع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بهره برداری</a:t>
            </a:r>
            <a:r>
              <a:rPr lang="fa-IR" sz="2500" dirty="0" smtClean="0">
                <a:cs typeface="B Nazanin" pitchFamily="2" charset="-78"/>
              </a:rPr>
              <a:t>: نزخ بهره برداری از منابع برای انجام فعالیتها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خروجی ها</a:t>
            </a:r>
            <a:r>
              <a:rPr lang="fa-IR" sz="2500" dirty="0" smtClean="0">
                <a:cs typeface="B Nazanin" pitchFamily="2" charset="-78"/>
              </a:rPr>
              <a:t>: نتیجه و یا ارزش افزوده یک فعالیت </a:t>
            </a:r>
            <a:endParaRPr lang="fa-IR" sz="2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6042897" y="1823854"/>
              <a:ext cx="3174120" cy="47718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18777" y="1799734"/>
                <a:ext cx="3222360" cy="48200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42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عوامل کیفی - کمی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1571612"/>
            <a:ext cx="8572560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عوامل کیفی</a:t>
            </a:r>
          </a:p>
          <a:p>
            <a:pPr algn="r" rtl="1"/>
            <a:endParaRPr lang="fa-IR" sz="2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میزان رضایت مشتری: </a:t>
            </a:r>
            <a:r>
              <a:rPr lang="fa-IR" sz="2500" dirty="0" smtClean="0">
                <a:cs typeface="B Nazanin" pitchFamily="2" charset="-78"/>
              </a:rPr>
              <a:t>رضایت قبل/ حین و بعد از انجام مبادله و تعاملات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انعطاف</a:t>
            </a:r>
            <a:r>
              <a:rPr lang="fa-IR" sz="2500" dirty="0" smtClean="0">
                <a:cs typeface="B Nazanin" pitchFamily="2" charset="-78"/>
              </a:rPr>
              <a:t>: در ارئه خدمات به مشتری/انجام سفارشات/مکان یابی تسهیلات/ زمان ارائه و تحویل محصول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یکپارچگی جریان مواد و اطلاعات</a:t>
            </a:r>
          </a:p>
          <a:p>
            <a:pPr algn="r" rtl="1"/>
            <a:endParaRPr lang="fa-IR" sz="2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مدیریت موثر ریسک</a:t>
            </a:r>
            <a:r>
              <a:rPr lang="fa-IR" sz="2500" dirty="0" smtClean="0">
                <a:cs typeface="B Nazanin" pitchFamily="2" charset="-78"/>
              </a:rPr>
              <a:t>: عوامل محیطی/مختص صنعت/سازمانی/تصمیم گیرنده/مختص مسئله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عملکرد تامین کننده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43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714356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روش عوامل کیفی - کمی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571612"/>
            <a:ext cx="857256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عوامل کمی</a:t>
            </a:r>
          </a:p>
          <a:p>
            <a:pPr algn="r" rtl="1"/>
            <a:endParaRPr lang="fa-IR" sz="2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عوامل هزینه ای: </a:t>
            </a:r>
            <a:r>
              <a:rPr lang="fa-IR" sz="2500" dirty="0" smtClean="0">
                <a:cs typeface="B Nazanin" pitchFamily="2" charset="-78"/>
              </a:rPr>
              <a:t>هزینه کل زنجیره/ میزان فروش، سود، سرمایه گذاری در موجودیها و نرخ بازگشت سرمایه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عوامل پاسخگویی: </a:t>
            </a:r>
            <a:r>
              <a:rPr lang="fa-IR" sz="2500" dirty="0" smtClean="0">
                <a:cs typeface="B Nazanin" pitchFamily="2" charset="-78"/>
              </a:rPr>
              <a:t>نرخ تکمیل سفارش به موقع/زمان پاسخ به مشتری/</a:t>
            </a:r>
            <a:r>
              <a:rPr lang="en-US" sz="2500" dirty="0" smtClean="0">
                <a:cs typeface="B Nazanin" pitchFamily="2" charset="-78"/>
              </a:rPr>
              <a:t>Lead Time</a:t>
            </a:r>
            <a:r>
              <a:rPr lang="fa-IR" sz="2500" dirty="0" smtClean="0">
                <a:cs typeface="B Nazanin" pitchFamily="2" charset="-78"/>
              </a:rPr>
              <a:t>/ دوباره کاری وظایف(</a:t>
            </a:r>
            <a:r>
              <a:rPr lang="en-US" sz="2500" dirty="0" smtClean="0">
                <a:cs typeface="B Nazanin" pitchFamily="2" charset="-78"/>
              </a:rPr>
              <a:t>Functional Duplication</a:t>
            </a:r>
            <a:r>
              <a:rPr lang="fa-IR" sz="2500" dirty="0" smtClean="0">
                <a:cs typeface="B Nazanin" pitchFamily="2" charset="-78"/>
              </a:rPr>
              <a:t>)</a:t>
            </a:r>
          </a:p>
          <a:p>
            <a:pPr algn="r" rtl="1"/>
            <a:endParaRPr lang="fa-IR" sz="2500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عوامل بهره وری: </a:t>
            </a:r>
            <a:r>
              <a:rPr lang="fa-IR" sz="2500" dirty="0" smtClean="0">
                <a:cs typeface="B Nazanin" pitchFamily="2" charset="-78"/>
              </a:rPr>
              <a:t>بهره برداری از ظرفیت/ بهره برداری از منابع</a:t>
            </a:r>
            <a:endParaRPr lang="fa-IR" sz="2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44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6 رویکردی ارزیابی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 Otto &amp; </a:t>
            </a:r>
            <a:r>
              <a:rPr lang="en-US" sz="3500" dirty="0" err="1" smtClean="0">
                <a:latin typeface="IranNastaliq" pitchFamily="18" charset="0"/>
                <a:cs typeface="IranNastaliq" pitchFamily="18" charset="0"/>
              </a:rPr>
              <a:t>Kotzab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57158" y="1500174"/>
          <a:ext cx="8358245" cy="4784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5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8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165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Perspectives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Metrics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917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System Dynamics</a:t>
                      </a:r>
                      <a:endParaRPr lang="en-US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Capacity Utilization, Stock out, Time Lags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18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Operations</a:t>
                      </a:r>
                      <a:r>
                        <a:rPr lang="en-US" sz="2000" b="1" i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Research</a:t>
                      </a:r>
                      <a:endParaRPr lang="en-US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Service</a:t>
                      </a:r>
                      <a:r>
                        <a:rPr lang="en-US" sz="2000" baseline="0" dirty="0" smtClean="0"/>
                        <a:t> Level, Time to Deliver, Logistics Cost per Units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Logistics</a:t>
                      </a:r>
                      <a:endParaRPr lang="en-US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Lead  Time, Order</a:t>
                      </a:r>
                      <a:r>
                        <a:rPr lang="en-US" sz="2000" baseline="0" dirty="0" smtClean="0"/>
                        <a:t> Cycle Time, Inventory Level, Flexibility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Marketing</a:t>
                      </a:r>
                      <a:endParaRPr lang="en-US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Customer</a:t>
                      </a:r>
                      <a:r>
                        <a:rPr lang="en-US" sz="2000" baseline="0" dirty="0" smtClean="0"/>
                        <a:t> Satisfaction, Distribution Cost per Unit, Market Share/Channel Costs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Organization</a:t>
                      </a:r>
                      <a:endParaRPr lang="en-US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Transaction</a:t>
                      </a:r>
                      <a:r>
                        <a:rPr lang="en-US" sz="2000" baseline="0" dirty="0" smtClean="0"/>
                        <a:t> Cost, Time to Network, Flexibility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98224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Organization Strategy</a:t>
                      </a:r>
                      <a:endParaRPr lang="en-US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Time to Network, Time to</a:t>
                      </a:r>
                      <a:r>
                        <a:rPr lang="en-US" sz="2000" baseline="0" dirty="0" smtClean="0"/>
                        <a:t> Market, ROI of Focal Organization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 rot="2579987">
            <a:off x="7970011" y="1449171"/>
            <a:ext cx="85725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2005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45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اولویتهای رقابتی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 </a:t>
            </a:r>
            <a:r>
              <a:rPr lang="en-US" sz="3500" dirty="0" err="1" smtClean="0">
                <a:latin typeface="IranNastaliq" pitchFamily="18" charset="0"/>
                <a:cs typeface="IranNastaliq" pitchFamily="18" charset="0"/>
              </a:rPr>
              <a:t>Hult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 et al. 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 rot="2579987">
            <a:off x="7970011" y="1449171"/>
            <a:ext cx="85725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2006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1571612"/>
            <a:ext cx="54292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اولویتهای رقابتی کلیدی در ارزیابی زنجیره تامین</a:t>
            </a:r>
          </a:p>
        </p:txBody>
      </p:sp>
      <p:graphicFrame>
        <p:nvGraphicFramePr>
          <p:cNvPr id="9" name="Diagram 8"/>
          <p:cNvGraphicFramePr/>
          <p:nvPr/>
        </p:nvGraphicFramePr>
        <p:xfrm>
          <a:off x="642910" y="2285992"/>
          <a:ext cx="8143932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62DD-A0DF-4C76-AD69-935C0C2765DF}" type="slidenum">
              <a:rPr lang="en-US" smtClean="0"/>
              <a:pPr/>
              <a:t>46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2" name="Ink 11"/>
              <p14:cNvContentPartPr/>
              <p14:nvPr/>
            </p14:nvContentPartPr>
            <p14:xfrm>
              <a:off x="5950377" y="1749334"/>
              <a:ext cx="556920" cy="4294800"/>
            </p14:xfrm>
          </p:contentPart>
        </mc:Choice>
        <mc:Fallback>
          <p:pic>
            <p:nvPicPr>
              <p:cNvPr id="12" name="Ink 1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26257" y="1725214"/>
                <a:ext cx="605160" cy="434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0" name="Ink 19"/>
              <p14:cNvContentPartPr/>
              <p14:nvPr/>
            </p14:nvContentPartPr>
            <p14:xfrm>
              <a:off x="159057" y="1908454"/>
              <a:ext cx="7209360" cy="4810680"/>
            </p14:xfrm>
          </p:contentPart>
        </mc:Choice>
        <mc:Fallback>
          <p:pic>
            <p:nvPicPr>
              <p:cNvPr id="20" name="Ink 19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4937" y="1884334"/>
                <a:ext cx="7257600" cy="485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9" name="Ink 28"/>
              <p14:cNvContentPartPr/>
              <p14:nvPr/>
            </p14:nvContentPartPr>
            <p14:xfrm>
              <a:off x="7235577" y="2915374"/>
              <a:ext cx="305280" cy="13680"/>
            </p14:xfrm>
          </p:contentPart>
        </mc:Choice>
        <mc:Fallback>
          <p:pic>
            <p:nvPicPr>
              <p:cNvPr id="29" name="Ink 28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211457" y="2891254"/>
                <a:ext cx="353520" cy="6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30" name="Ink 29"/>
              <p14:cNvContentPartPr/>
              <p14:nvPr/>
            </p14:nvContentPartPr>
            <p14:xfrm>
              <a:off x="6822657" y="3180694"/>
              <a:ext cx="1341000" cy="558720"/>
            </p14:xfrm>
          </p:contentPart>
        </mc:Choice>
        <mc:Fallback>
          <p:pic>
            <p:nvPicPr>
              <p:cNvPr id="30" name="Ink 29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798537" y="3156574"/>
                <a:ext cx="1389240" cy="60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31" name="Ink 30"/>
              <p14:cNvContentPartPr/>
              <p14:nvPr/>
            </p14:nvContentPartPr>
            <p14:xfrm>
              <a:off x="7394697" y="3683974"/>
              <a:ext cx="1405080" cy="808920"/>
            </p14:xfrm>
          </p:contentPart>
        </mc:Choice>
        <mc:Fallback>
          <p:pic>
            <p:nvPicPr>
              <p:cNvPr id="31" name="Ink 30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370577" y="3659854"/>
                <a:ext cx="1453320" cy="857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313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62DD-A0DF-4C76-AD69-935C0C2765DF}" type="slidenum">
              <a:rPr lang="en-US" smtClean="0"/>
              <a:pPr/>
              <a:t>47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303057" y="2756614"/>
              <a:ext cx="147960" cy="8614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8937" y="2732494"/>
                <a:ext cx="196200" cy="90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/>
              <p14:cNvContentPartPr/>
              <p14:nvPr/>
            </p14:nvContentPartPr>
            <p14:xfrm>
              <a:off x="424017" y="2889094"/>
              <a:ext cx="8601120" cy="94104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9897" y="2864974"/>
                <a:ext cx="8649360" cy="9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" name="Ink 8"/>
              <p14:cNvContentPartPr/>
              <p14:nvPr/>
            </p14:nvContentPartPr>
            <p14:xfrm>
              <a:off x="596457" y="4200934"/>
              <a:ext cx="7593840" cy="1061640"/>
            </p14:xfrm>
          </p:contentPart>
        </mc:Choice>
        <mc:Fallback>
          <p:pic>
            <p:nvPicPr>
              <p:cNvPr id="9" name="Ink 8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72337" y="4176814"/>
                <a:ext cx="7642080" cy="110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4" name="Ink 13"/>
              <p14:cNvContentPartPr/>
              <p14:nvPr/>
            </p14:nvContentPartPr>
            <p14:xfrm>
              <a:off x="2961297" y="6228454"/>
              <a:ext cx="140040" cy="80280"/>
            </p14:xfrm>
          </p:contentPart>
        </mc:Choice>
        <mc:Fallback>
          <p:pic>
            <p:nvPicPr>
              <p:cNvPr id="14" name="Ink 13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937177" y="6204334"/>
                <a:ext cx="188280" cy="12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7" name="Ink 16"/>
              <p14:cNvContentPartPr/>
              <p14:nvPr/>
            </p14:nvContentPartPr>
            <p14:xfrm>
              <a:off x="3564657" y="5392174"/>
              <a:ext cx="1617480" cy="134280"/>
            </p14:xfrm>
          </p:contentPart>
        </mc:Choice>
        <mc:Fallback>
          <p:pic>
            <p:nvPicPr>
              <p:cNvPr id="17" name="Ink 16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540537" y="5368054"/>
                <a:ext cx="1665720" cy="1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8" name="Ink 17"/>
              <p14:cNvContentPartPr/>
              <p14:nvPr/>
            </p14:nvContentPartPr>
            <p14:xfrm>
              <a:off x="4293657" y="5539414"/>
              <a:ext cx="119520" cy="835200"/>
            </p14:xfrm>
          </p:contentPart>
        </mc:Choice>
        <mc:Fallback>
          <p:pic>
            <p:nvPicPr>
              <p:cNvPr id="18" name="Ink 17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269537" y="5515294"/>
                <a:ext cx="167760" cy="88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4" name="Ink 23"/>
              <p14:cNvContentPartPr/>
              <p14:nvPr/>
            </p14:nvContentPartPr>
            <p14:xfrm>
              <a:off x="1825857" y="4903294"/>
              <a:ext cx="771840" cy="1513440"/>
            </p14:xfrm>
          </p:contentPart>
        </mc:Choice>
        <mc:Fallback>
          <p:pic>
            <p:nvPicPr>
              <p:cNvPr id="24" name="Ink 23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801737" y="4879174"/>
                <a:ext cx="820080" cy="156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9" name="Ink 28"/>
              <p14:cNvContentPartPr/>
              <p14:nvPr/>
            </p14:nvContentPartPr>
            <p14:xfrm>
              <a:off x="697977" y="2305894"/>
              <a:ext cx="2642040" cy="1590480"/>
            </p14:xfrm>
          </p:contentPart>
        </mc:Choice>
        <mc:Fallback>
          <p:pic>
            <p:nvPicPr>
              <p:cNvPr id="29" name="Ink 28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73857" y="2281774"/>
                <a:ext cx="2690280" cy="163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39" name="Ink 38"/>
              <p14:cNvContentPartPr/>
              <p14:nvPr/>
            </p14:nvContentPartPr>
            <p14:xfrm>
              <a:off x="4714497" y="2385094"/>
              <a:ext cx="3187080" cy="1794600"/>
            </p14:xfrm>
          </p:contentPart>
        </mc:Choice>
        <mc:Fallback>
          <p:pic>
            <p:nvPicPr>
              <p:cNvPr id="39" name="Ink 38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690377" y="2360974"/>
                <a:ext cx="3235320" cy="184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57" name="Ink 56"/>
              <p14:cNvContentPartPr/>
              <p14:nvPr/>
            </p14:nvContentPartPr>
            <p14:xfrm>
              <a:off x="2849337" y="1245694"/>
              <a:ext cx="4227840" cy="981360"/>
            </p14:xfrm>
          </p:contentPart>
        </mc:Choice>
        <mc:Fallback>
          <p:pic>
            <p:nvPicPr>
              <p:cNvPr id="57" name="Ink 56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825217" y="1221574"/>
                <a:ext cx="4276080" cy="102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67" name="Ink 66"/>
              <p14:cNvContentPartPr/>
              <p14:nvPr/>
            </p14:nvContentPartPr>
            <p14:xfrm>
              <a:off x="1219257" y="2820694"/>
              <a:ext cx="1643400" cy="943200"/>
            </p14:xfrm>
          </p:contentPart>
        </mc:Choice>
        <mc:Fallback>
          <p:pic>
            <p:nvPicPr>
              <p:cNvPr id="67" name="Ink 66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195137" y="2796574"/>
                <a:ext cx="1691640" cy="99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68" name="Ink 67"/>
              <p14:cNvContentPartPr/>
              <p14:nvPr/>
            </p14:nvContentPartPr>
            <p14:xfrm>
              <a:off x="2526417" y="3657694"/>
              <a:ext cx="4842000" cy="1996560"/>
            </p14:xfrm>
          </p:contentPart>
        </mc:Choice>
        <mc:Fallback>
          <p:pic>
            <p:nvPicPr>
              <p:cNvPr id="68" name="Ink 67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2502297" y="3633574"/>
                <a:ext cx="4890240" cy="204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69" name="Ink 68"/>
              <p14:cNvContentPartPr/>
              <p14:nvPr/>
            </p14:nvContentPartPr>
            <p14:xfrm>
              <a:off x="5314257" y="2902054"/>
              <a:ext cx="2094120" cy="968040"/>
            </p14:xfrm>
          </p:contentPart>
        </mc:Choice>
        <mc:Fallback>
          <p:pic>
            <p:nvPicPr>
              <p:cNvPr id="69" name="Ink 68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290137" y="2877934"/>
                <a:ext cx="2142360" cy="1016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3135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48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مدلی بر مبنای مراحل زنجیره تامین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pic>
        <p:nvPicPr>
          <p:cNvPr id="7" name="Picture 6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366317"/>
            <a:ext cx="8715436" cy="5348831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49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</a:t>
            </a:r>
            <a:r>
              <a:rPr lang="en-US" sz="3500" dirty="0" err="1" smtClean="0">
                <a:latin typeface="IranNastaliq" pitchFamily="18" charset="0"/>
                <a:cs typeface="IranNastaliq" pitchFamily="18" charset="0"/>
              </a:rPr>
              <a:t>Gunnasekaran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 et al.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pic>
        <p:nvPicPr>
          <p:cNvPr id="8" name="Picture 7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341116"/>
            <a:ext cx="8715436" cy="5231156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  <p:sp>
        <p:nvSpPr>
          <p:cNvPr id="7" name="Rounded Rectangle 6"/>
          <p:cNvSpPr/>
          <p:nvPr/>
        </p:nvSpPr>
        <p:spPr>
          <a:xfrm rot="2579987">
            <a:off x="8032036" y="1377733"/>
            <a:ext cx="857256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2005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62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0825" y="1866900"/>
              <a:ext cx="857250" cy="7938"/>
            </p14:xfrm>
          </p:contentPart>
        </mc:Choice>
        <mc:Fallback xmlns="">
          <p:pic>
            <p:nvPicPr>
              <p:cNvPr id="2662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4623" y="1692264"/>
                <a:ext cx="889293" cy="35820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662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14313" y="3894138"/>
              <a:ext cx="812800" cy="7937"/>
            </p14:xfrm>
          </p:contentPart>
        </mc:Choice>
        <mc:Fallback xmlns="">
          <p:pic>
            <p:nvPicPr>
              <p:cNvPr id="2662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475" y="3835933"/>
                <a:ext cx="844477" cy="1246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662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31775" y="5268913"/>
              <a:ext cx="1071563" cy="17462"/>
            </p14:xfrm>
          </p:contentPart>
        </mc:Choice>
        <mc:Fallback xmlns="">
          <p:pic>
            <p:nvPicPr>
              <p:cNvPr id="2662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5937" y="5234381"/>
                <a:ext cx="1103598" cy="86525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62DD-A0DF-4C76-AD69-935C0C2765DF}" type="slidenum">
              <a:rPr lang="en-US" smtClean="0"/>
              <a:pPr/>
              <a:t>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8" name="Ink 7"/>
              <p14:cNvContentPartPr/>
              <p14:nvPr/>
            </p14:nvContentPartPr>
            <p14:xfrm>
              <a:off x="543177" y="1550614"/>
              <a:ext cx="8283240" cy="531432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9057" y="1526494"/>
                <a:ext cx="8331480" cy="5362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4720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50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دو بعدی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Chopra 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571612"/>
            <a:ext cx="857256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کارایی: هزینه تولید / تحویل محصول به مشتری</a:t>
            </a:r>
          </a:p>
          <a:p>
            <a:pPr algn="r" rtl="1"/>
            <a:endParaRPr lang="fa-IR" sz="2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برنامه ریزی برای کاهش هزینه های تولید نسبت به رقبا</a:t>
            </a:r>
          </a:p>
          <a:p>
            <a:pPr algn="r" rtl="1"/>
            <a:endParaRPr lang="fa-IR" sz="2500" b="1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کاهش نسبت تعداد کارکنان به فروش</a:t>
            </a:r>
          </a:p>
          <a:p>
            <a:pPr algn="r" rtl="1"/>
            <a:endParaRPr lang="fa-IR" sz="2500" b="1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نرخ بهره برداری از ظرفیت با توجه به استانداردها</a:t>
            </a:r>
          </a:p>
          <a:p>
            <a:pPr algn="r" rtl="1"/>
            <a:endParaRPr lang="fa-IR" sz="2500" b="1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توجه همزمان به قیمت و کیفیت در انتخاب تامین کنندگان</a:t>
            </a:r>
          </a:p>
          <a:p>
            <a:pPr algn="r" rtl="1"/>
            <a:endParaRPr lang="fa-IR" sz="2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51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71604" y="642918"/>
            <a:ext cx="635798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 دو بعدی 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Chopra 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71470" y="1571612"/>
            <a:ext cx="892971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پاسخگویی</a:t>
            </a:r>
          </a:p>
          <a:p>
            <a:pPr algn="r" rtl="1"/>
            <a:endParaRPr lang="fa-IR" sz="2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پاسخگویی سریع به تغییرات در مشتریان و تامین کنندگان</a:t>
            </a:r>
          </a:p>
          <a:p>
            <a:pPr algn="r" rtl="1">
              <a:buFont typeface="Wingdings" pitchFamily="2" charset="2"/>
              <a:buChar char="ü"/>
            </a:pPr>
            <a:endParaRPr lang="fa-IR" sz="2500" b="1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بازنگری در محصولات به صورت دوره ای جهت بررسی با خواسته های مشتری</a:t>
            </a:r>
          </a:p>
          <a:p>
            <a:pPr algn="r" rtl="1">
              <a:buFont typeface="Wingdings" pitchFamily="2" charset="2"/>
              <a:buChar char="ü"/>
            </a:pPr>
            <a:endParaRPr lang="fa-IR" sz="2500" b="1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بررسی نارضایتیهای مشتریان و انجام اقدامات اصلاحی برای رفع</a:t>
            </a:r>
          </a:p>
          <a:p>
            <a:pPr algn="r" rtl="1">
              <a:buFont typeface="Wingdings" pitchFamily="2" charset="2"/>
              <a:buChar char="ü"/>
            </a:pPr>
            <a:endParaRPr lang="fa-IR" sz="2500" b="1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اندازه گیری مداوم میزان رضایت مشتری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52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28662" y="642918"/>
            <a:ext cx="700092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  </a:t>
            </a:r>
            <a:r>
              <a:rPr lang="en-US" sz="2800" dirty="0" smtClean="0">
                <a:latin typeface="IranNastaliq" pitchFamily="18" charset="0"/>
                <a:cs typeface="IranNastaliq" pitchFamily="18" charset="0"/>
              </a:rPr>
              <a:t>National Research Council 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928802"/>
            <a:ext cx="864399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</a:t>
            </a:r>
            <a:r>
              <a:rPr lang="en-US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200" dirty="0" smtClean="0"/>
              <a:t>Time to Market/ Inventory Levels/ Capacity Utilization/ Customer Services/ Management for Result( efficiency and effectiveness)/ Infrastructure</a:t>
            </a:r>
          </a:p>
          <a:p>
            <a:endParaRPr lang="en-US" sz="2200" dirty="0" smtClean="0"/>
          </a:p>
          <a:p>
            <a:pPr marL="457200" indent="-457200"/>
            <a:r>
              <a:rPr lang="en-US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Delivery: </a:t>
            </a:r>
            <a:r>
              <a:rPr lang="en-US" sz="2200" dirty="0" smtClean="0"/>
              <a:t>Delivery-to-Commitment Date/ Lead Time/ Faultless Installations/ Faultless  invoices/ Forecast Accuracy/ Customer Inquiry resolution Time</a:t>
            </a:r>
          </a:p>
          <a:p>
            <a:endParaRPr lang="en-US" sz="2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Flexibility &amp; Responsiveness: </a:t>
            </a:r>
            <a:r>
              <a:rPr lang="en-US" sz="2200" dirty="0" smtClean="0"/>
              <a:t>Response Time/ Productivity Flexibility/ </a:t>
            </a:r>
            <a:r>
              <a:rPr lang="en-US" sz="2200" dirty="0" err="1" smtClean="0"/>
              <a:t>Replanning</a:t>
            </a:r>
            <a:r>
              <a:rPr lang="en-US" sz="2200" dirty="0" smtClean="0"/>
              <a:t> Cycle/ Released to Ship Date/ Materials Lead Time</a:t>
            </a:r>
            <a:endParaRPr lang="en-US" sz="2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53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28662" y="642918"/>
            <a:ext cx="700092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  </a:t>
            </a:r>
            <a:r>
              <a:rPr lang="en-US" sz="2800" dirty="0" smtClean="0">
                <a:latin typeface="IranNastaliq" pitchFamily="18" charset="0"/>
                <a:cs typeface="IranNastaliq" pitchFamily="18" charset="0"/>
              </a:rPr>
              <a:t>National Research Council 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357430"/>
            <a:ext cx="864399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Logistics: </a:t>
            </a:r>
            <a:r>
              <a:rPr lang="en-US" sz="2200" dirty="0" smtClean="0"/>
              <a:t>Logistics Cost/ Obsolescence/ Warranty Cost</a:t>
            </a:r>
          </a:p>
          <a:p>
            <a:endParaRPr lang="en-US" sz="2200" dirty="0" smtClean="0"/>
          </a:p>
          <a:p>
            <a:r>
              <a:rPr lang="en-US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Asset Management:  </a:t>
            </a:r>
            <a:r>
              <a:rPr lang="en-US" sz="2200" dirty="0" smtClean="0"/>
              <a:t>Cash-to-Cash Cycle/ Inventory Days of Supply/ Inventory Aging/Days of Sales Outstanding/ Asset Turns/ Ship-to-Invoice Cycle</a:t>
            </a:r>
            <a:endParaRPr lang="en-US" sz="2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4143372" y="1428736"/>
            <a:ext cx="571504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54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28662" y="726356"/>
            <a:ext cx="700092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  </a:t>
            </a:r>
            <a:r>
              <a:rPr lang="fa-IR" sz="2800" dirty="0" smtClean="0">
                <a:latin typeface="IranNastaliq" pitchFamily="18" charset="0"/>
                <a:cs typeface="IranNastaliq" pitchFamily="18" charset="0"/>
              </a:rPr>
              <a:t> ارزیابی عملکرد زنجیره تامین الکترونیکی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5720" y="1928802"/>
            <a:ext cx="8643998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Web-enabled service metric</a:t>
            </a:r>
          </a:p>
          <a:p>
            <a:pPr>
              <a:buFont typeface="Wingdings" pitchFamily="2" charset="2"/>
              <a:buChar char="ü"/>
            </a:pPr>
            <a:r>
              <a:rPr lang="en-US" sz="2200" i="1" dirty="0" smtClean="0"/>
              <a:t>Global visibility through near real-time data.</a:t>
            </a:r>
            <a:r>
              <a:rPr lang="en-US" sz="2200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en-US" sz="2200" i="1" dirty="0" smtClean="0"/>
              <a:t>System response time.</a:t>
            </a:r>
            <a:r>
              <a:rPr lang="en-US" sz="2200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en-US" sz="2200" i="1" dirty="0" smtClean="0"/>
              <a:t>Data transmission speed between B2B application.</a:t>
            </a:r>
            <a:r>
              <a:rPr lang="en-US" sz="2200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en-US" sz="2200" i="1" dirty="0" smtClean="0"/>
              <a:t>Security of data (at data access level).</a:t>
            </a:r>
            <a:r>
              <a:rPr lang="en-US" sz="2200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en-US" sz="2200" i="1" dirty="0" smtClean="0"/>
              <a:t>Traffic by page and site.</a:t>
            </a:r>
            <a:r>
              <a:rPr lang="en-US" sz="2200" dirty="0" smtClean="0"/>
              <a:t> </a:t>
            </a:r>
            <a:endParaRPr 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reliability metric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Transaction error rate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Number of backlog transactions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Transaction cost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User utilization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Time taken to fix any interface enterprise resource planning (ERP) problem</a:t>
            </a:r>
            <a:endParaRPr lang="en-US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929058" y="3857628"/>
            <a:ext cx="4000528" cy="537667"/>
            <a:chOff x="1214414" y="5286388"/>
            <a:chExt cx="6500826" cy="537667"/>
          </a:xfrm>
        </p:grpSpPr>
        <p:pic>
          <p:nvPicPr>
            <p:cNvPr id="9" name="Picture 1" descr="C:\Program Files\Microsoft Office\MEDIA\CAGCAT10\j0158007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14414" y="5286388"/>
              <a:ext cx="4569257" cy="537667"/>
            </a:xfrm>
            <a:prstGeom prst="rect">
              <a:avLst/>
            </a:prstGeom>
            <a:noFill/>
          </p:spPr>
        </p:pic>
        <p:pic>
          <p:nvPicPr>
            <p:cNvPr id="10" name="Picture 2" descr="C:\Program Files\Microsoft Office\MEDIA\CAGCAT10\j0158007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45983" y="5286388"/>
              <a:ext cx="4569257" cy="537667"/>
            </a:xfrm>
            <a:prstGeom prst="rect">
              <a:avLst/>
            </a:prstGeom>
            <a:noFill/>
          </p:spPr>
        </p:pic>
      </p:grpSp>
      <p:pic>
        <p:nvPicPr>
          <p:cNvPr id="61442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4279" y="3857628"/>
            <a:ext cx="698117" cy="429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43" name="Picture 3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3714752"/>
            <a:ext cx="745463" cy="684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44" name="Picture 4" descr="C:\Program Files\Microsoft Office\MEDIA\CAGCAT10\j0292982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9553" y="3786190"/>
            <a:ext cx="634096" cy="625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55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28662" y="726356"/>
            <a:ext cx="700092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  </a:t>
            </a:r>
            <a:r>
              <a:rPr lang="fa-IR" sz="2800" dirty="0" smtClean="0">
                <a:latin typeface="IranNastaliq" pitchFamily="18" charset="0"/>
                <a:cs typeface="IranNastaliq" pitchFamily="18" charset="0"/>
              </a:rPr>
              <a:t> ارزیابی عملکرد زنجیره تامین الکترونیکی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20" y="1928802"/>
            <a:ext cx="864399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and cost metric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Administration time and cost (for example, purchasing activity)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Number of steps in procurement cycle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Procurement cycle time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Supplier-buyer response time in procurement operation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Purchase lead time</a:t>
            </a:r>
          </a:p>
          <a:p>
            <a:endParaRPr lang="en-US" sz="24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e-Response metric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Mail service reliability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Response time to trigger alarm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Daily completed and outstanding number of transactions to respond</a:t>
            </a:r>
            <a:r>
              <a:rPr lang="en-U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56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28662" y="726356"/>
            <a:ext cx="700092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  </a:t>
            </a:r>
            <a:r>
              <a:rPr lang="fa-IR" sz="2800" dirty="0" smtClean="0">
                <a:latin typeface="IranNastaliq" pitchFamily="18" charset="0"/>
                <a:cs typeface="IranNastaliq" pitchFamily="18" charset="0"/>
              </a:rPr>
              <a:t> ارزیابی عملکرد زنجیره تامین الکترونیکی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20" y="1928802"/>
            <a:ext cx="864399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Invoice presentation and payment metric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Number of steps in invoice presentation process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Dispute resolution time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Payment and reconciliation time</a:t>
            </a:r>
          </a:p>
          <a:p>
            <a:pPr>
              <a:buFont typeface="Wingdings" pitchFamily="2" charset="2"/>
              <a:buChar char="ü"/>
            </a:pPr>
            <a:endParaRPr lang="en-US" sz="2400" i="1" dirty="0" smtClean="0"/>
          </a:p>
          <a:p>
            <a:r>
              <a:rPr lang="en-US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e-Document management metric</a:t>
            </a:r>
          </a:p>
          <a:p>
            <a:pPr>
              <a:buFont typeface="Wingdings" pitchFamily="2" charset="2"/>
              <a:buChar char="ü"/>
            </a:pPr>
            <a:r>
              <a:rPr lang="en-US" sz="2400" i="1" dirty="0" smtClean="0"/>
              <a:t>Document accuracy</a:t>
            </a:r>
            <a:endParaRPr lang="en-US" sz="22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57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28662" y="726356"/>
            <a:ext cx="700092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مدل</a:t>
            </a:r>
            <a:r>
              <a:rPr lang="en-US" sz="3500" dirty="0" smtClean="0">
                <a:latin typeface="IranNastaliq" pitchFamily="18" charset="0"/>
                <a:cs typeface="IranNastaliq" pitchFamily="18" charset="0"/>
              </a:rPr>
              <a:t>  </a:t>
            </a:r>
            <a:r>
              <a:rPr lang="fa-IR" sz="2800" dirty="0" smtClean="0">
                <a:latin typeface="IranNastaliq" pitchFamily="18" charset="0"/>
                <a:cs typeface="IranNastaliq" pitchFamily="18" charset="0"/>
              </a:rPr>
              <a:t> ارزیابی عملکرد زنجیره تامین سبز</a:t>
            </a:r>
            <a:endParaRPr lang="fa-IR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071678"/>
            <a:ext cx="800105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تحویلهای سریعتر</a:t>
            </a:r>
          </a:p>
          <a:p>
            <a:pPr algn="r" rtl="1"/>
            <a:endParaRPr lang="fa-IR" sz="2500" b="1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قابلیت تجدید پذیری (</a:t>
            </a:r>
            <a:r>
              <a:rPr lang="en-US" sz="2500" b="1" dirty="0" smtClean="0">
                <a:cs typeface="B Nazanin" pitchFamily="2" charset="-78"/>
              </a:rPr>
              <a:t>Recycling</a:t>
            </a:r>
            <a:r>
              <a:rPr lang="fa-IR" sz="2500" b="1" dirty="0" smtClean="0">
                <a:cs typeface="B Nazanin" pitchFamily="2" charset="-78"/>
              </a:rPr>
              <a:t>)</a:t>
            </a:r>
          </a:p>
          <a:p>
            <a:pPr algn="r" rtl="1"/>
            <a:endParaRPr lang="fa-IR" sz="2500" b="1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میزان حفاظت و نگهداری از انرژیها</a:t>
            </a:r>
          </a:p>
          <a:p>
            <a:pPr algn="r" rtl="1"/>
            <a:endParaRPr lang="fa-IR" sz="2500" b="1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اقدامات سبز کسب و کاری (</a:t>
            </a:r>
            <a:r>
              <a:rPr lang="en-US" sz="2500" b="1" dirty="0" smtClean="0">
                <a:cs typeface="B Nazanin" pitchFamily="2" charset="-78"/>
              </a:rPr>
              <a:t>Green Business Practices</a:t>
            </a:r>
            <a:r>
              <a:rPr lang="fa-IR" sz="2500" b="1" dirty="0" smtClean="0">
                <a:cs typeface="B Nazanin" pitchFamily="2" charset="-78"/>
              </a:rPr>
              <a:t>)</a:t>
            </a:r>
          </a:p>
          <a:p>
            <a:pPr algn="r" rtl="1"/>
            <a:endParaRPr lang="fa-IR" sz="2500" b="1" dirty="0" smtClean="0"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2500" b="1" dirty="0" smtClean="0">
                <a:cs typeface="B Nazanin" pitchFamily="2" charset="-78"/>
              </a:rPr>
              <a:t>تعادل میان هزینه و آلودگی (</a:t>
            </a:r>
            <a:r>
              <a:rPr lang="en-US" sz="2500" b="1" dirty="0" smtClean="0">
                <a:cs typeface="B Nazanin" pitchFamily="2" charset="-78"/>
              </a:rPr>
              <a:t>Balancing cost and pollution</a:t>
            </a:r>
            <a:r>
              <a:rPr lang="fa-IR" sz="2500" b="1" dirty="0" smtClean="0">
                <a:cs typeface="B Nazanin" pitchFamily="2" charset="-78"/>
              </a:rPr>
              <a:t>)</a:t>
            </a:r>
            <a:endParaRPr lang="en-US" sz="2500" b="1" dirty="0" smtClean="0">
              <a:cs typeface="B Nazanin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 rot="18968251">
            <a:off x="179215" y="3082746"/>
            <a:ext cx="5171529" cy="537667"/>
            <a:chOff x="1214414" y="5286388"/>
            <a:chExt cx="6500826" cy="537667"/>
          </a:xfrm>
        </p:grpSpPr>
        <p:pic>
          <p:nvPicPr>
            <p:cNvPr id="9" name="Picture 1" descr="C:\Program Files\Microsoft Office\MEDIA\CAGCAT10\j0158007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14414" y="5286388"/>
              <a:ext cx="4569257" cy="537667"/>
            </a:xfrm>
            <a:prstGeom prst="rect">
              <a:avLst/>
            </a:prstGeom>
            <a:noFill/>
          </p:spPr>
        </p:pic>
        <p:pic>
          <p:nvPicPr>
            <p:cNvPr id="10" name="Picture 2" descr="C:\Program Files\Microsoft Office\MEDIA\CAGCAT10\j0158007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45983" y="5286388"/>
              <a:ext cx="4569257" cy="537667"/>
            </a:xfrm>
            <a:prstGeom prst="rect">
              <a:avLst/>
            </a:prstGeom>
            <a:noFill/>
          </p:spPr>
        </p:pic>
      </p:grpSp>
      <p:pic>
        <p:nvPicPr>
          <p:cNvPr id="63490" name="Picture 2" descr="C:\Program Files\Microsoft Office\MEDIA\CAGCAT10\j0149627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1928802"/>
            <a:ext cx="965109" cy="685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91" name="Picture 3" descr="C:\Program Files\Microsoft Office\MEDIA\CAGCAT10\j0251301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071942"/>
            <a:ext cx="913486" cy="769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92" name="Picture 4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2857496"/>
            <a:ext cx="831210" cy="785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93" name="Picture 5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5000636"/>
            <a:ext cx="552638" cy="506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pic>
        <p:nvPicPr>
          <p:cNvPr id="6" name="Picture 5" descr="lamour_1280x8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28992" y="1500174"/>
            <a:ext cx="4286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b="1" dirty="0" smtClean="0">
                <a:latin typeface="IranNastaliq" pitchFamily="18" charset="0"/>
                <a:cs typeface="IranNastaliq" pitchFamily="18" charset="0"/>
              </a:rPr>
              <a:t>با تشکر از حسن توجه شما</a:t>
            </a:r>
          </a:p>
          <a:p>
            <a:endParaRPr lang="fa-IR" sz="4800" b="1" dirty="0" smtClean="0">
              <a:latin typeface="IranNastaliq" pitchFamily="18" charset="0"/>
              <a:cs typeface="IranNastaliq" pitchFamily="18" charset="0"/>
            </a:endParaRPr>
          </a:p>
          <a:p>
            <a:r>
              <a:rPr lang="fa-IR" sz="4800" b="1" dirty="0" smtClean="0">
                <a:latin typeface="IranNastaliq" pitchFamily="18" charset="0"/>
                <a:cs typeface="IranNastaliq" pitchFamily="18" charset="0"/>
              </a:rPr>
              <a:t>شفیعی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6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86116" y="726356"/>
            <a:ext cx="392909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500" dirty="0">
                <a:latin typeface="IranNastaliq" pitchFamily="18" charset="0"/>
                <a:cs typeface="IranNastaliq" pitchFamily="18" charset="0"/>
              </a:rPr>
              <a:t>زنجيره تامين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5720" y="1835760"/>
            <a:ext cx="842968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500" dirty="0" smtClean="0">
                <a:cs typeface="B Nazanin" pitchFamily="2" charset="-78"/>
              </a:rPr>
              <a:t>زنجيره تامين تمام مراحلي را که به طور مستقيم و يا غير مستقيم در تحقق درخواست هاي مشتري مشارکت دارند، شامل مي شود</a:t>
            </a:r>
            <a:r>
              <a:rPr lang="en-US" sz="2500" dirty="0" smtClean="0">
                <a:cs typeface="B Nazanin" pitchFamily="2" charset="-78"/>
              </a:rPr>
              <a:t>.</a:t>
            </a:r>
            <a:r>
              <a:rPr lang="fa-IR" sz="2500" dirty="0" smtClean="0">
                <a:cs typeface="B Nazanin" pitchFamily="2" charset="-78"/>
              </a:rPr>
              <a:t> 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/>
            <a:r>
              <a:rPr lang="fa-IR" sz="2500" dirty="0" smtClean="0">
                <a:cs typeface="B Nazanin" pitchFamily="2" charset="-78"/>
              </a:rPr>
              <a:t>اين زنجيره داراي مجموعه اعضايي مي باشد که در يک شکل ساده، شامل مشتريان، خرده فروشان، عمده فروشان/توزيع کنندگان، توليدکنندگان و تامين کنندگان مواد اوليه و قطعات مي باشد. اعضاي زنجيره از طريق سه جريان عمده اطلاعاتي، فيزيکي(محصول) و پولي( مالي و وجه نقد) با هم در ارتباطند . اين جريانات در ميان اعضا به صورت دو سويه مي باشند</a:t>
            </a:r>
            <a:r>
              <a:rPr lang="en-US" sz="2500" dirty="0" smtClean="0">
                <a:cs typeface="B Nazanin" pitchFamily="2" charset="-78"/>
              </a:rPr>
              <a:t>.</a:t>
            </a:r>
          </a:p>
          <a:p>
            <a:pPr algn="just" rtl="1"/>
            <a:endParaRPr lang="en-US" sz="2500" dirty="0">
              <a:cs typeface="B Nazanin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By: </a:t>
            </a:r>
            <a:r>
              <a:rPr lang="en-US" dirty="0" err="1" smtClean="0"/>
              <a:t>Mohsen</a:t>
            </a:r>
            <a:r>
              <a:rPr lang="en-US" dirty="0" smtClean="0"/>
              <a:t> </a:t>
            </a:r>
            <a:r>
              <a:rPr lang="en-US" dirty="0" err="1" smtClean="0"/>
              <a:t>Shafiei</a:t>
            </a:r>
            <a:r>
              <a:rPr lang="en-US" dirty="0" smtClean="0"/>
              <a:t> </a:t>
            </a:r>
            <a:r>
              <a:rPr lang="en-US" dirty="0" err="1" smtClean="0"/>
              <a:t>Nikabadi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214414" y="5286388"/>
            <a:ext cx="6500826" cy="537667"/>
            <a:chOff x="1214414" y="5286388"/>
            <a:chExt cx="6500826" cy="537667"/>
          </a:xfrm>
        </p:grpSpPr>
        <p:pic>
          <p:nvPicPr>
            <p:cNvPr id="11265" name="Picture 1" descr="C:\Program Files\Microsoft Office\MEDIA\CAGCAT10\j0158007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14414" y="5286388"/>
              <a:ext cx="4569257" cy="537667"/>
            </a:xfrm>
            <a:prstGeom prst="rect">
              <a:avLst/>
            </a:prstGeom>
            <a:noFill/>
          </p:spPr>
        </p:pic>
        <p:pic>
          <p:nvPicPr>
            <p:cNvPr id="11266" name="Picture 2" descr="C:\Program Files\Microsoft Office\MEDIA\CAGCAT10\j0158007.wm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45983" y="5286388"/>
              <a:ext cx="4569257" cy="53766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7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86116" y="714356"/>
            <a:ext cx="392909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ویژگیهای مختلف در زنجیره تامین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9685" y="1643050"/>
            <a:ext cx="5787025" cy="4930853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500570"/>
            <a:ext cx="1773022" cy="1824228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8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1472" y="1643050"/>
            <a:ext cx="7715304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تامين نيازهاي مشتري با دستيابي به حداکثر ارزش است. 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cs typeface="B Nazanin" pitchFamily="2" charset="-78"/>
              </a:rPr>
              <a:t>یکپارچه سازی کارا و موثر جریانهای زنجیره به عنوان یک اسلحه رقابتی موثر جهت کسب مزیتهای رقابتی کلیدی:</a:t>
            </a:r>
          </a:p>
          <a:p>
            <a:pPr algn="just" rtl="1"/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§"/>
            </a:pPr>
            <a:r>
              <a:rPr lang="fa-IR" sz="2500" dirty="0" smtClean="0">
                <a:cs typeface="B Nazanin" pitchFamily="2" charset="-78"/>
              </a:rPr>
              <a:t>قیمت گذاری رقابتی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2500" dirty="0" smtClean="0">
                <a:cs typeface="B Nazanin" pitchFamily="2" charset="-78"/>
              </a:rPr>
              <a:t>کیفیت ارزش ارائه شده به مشتری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2500" dirty="0" smtClean="0">
                <a:cs typeface="B Nazanin" pitchFamily="2" charset="-78"/>
              </a:rPr>
              <a:t>تحویل و ارائه مطمئن محصول به مشتری</a:t>
            </a:r>
            <a:r>
              <a:rPr lang="en-US" sz="2500" dirty="0" smtClean="0">
                <a:cs typeface="B Nazanin" pitchFamily="2" charset="-78"/>
              </a:rPr>
              <a:t>(Dependable Delivery) </a:t>
            </a:r>
            <a:endParaRPr lang="fa-IR" sz="2500" dirty="0" smtClean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§"/>
            </a:pPr>
            <a:r>
              <a:rPr lang="fa-IR" sz="2500" dirty="0" smtClean="0">
                <a:cs typeface="B Nazanin" pitchFamily="2" charset="-78"/>
              </a:rPr>
              <a:t>نواوری در تولید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2500" dirty="0" smtClean="0">
                <a:cs typeface="B Nazanin" pitchFamily="2" charset="-78"/>
              </a:rPr>
              <a:t>زمان ارائه برای بازار </a:t>
            </a:r>
            <a:r>
              <a:rPr lang="en-US" sz="2500" dirty="0" smtClean="0">
                <a:cs typeface="B Nazanin" pitchFamily="2" charset="-78"/>
              </a:rPr>
              <a:t>(Time to market)</a:t>
            </a:r>
            <a:endParaRPr lang="en-US" sz="2500" dirty="0"/>
          </a:p>
        </p:txBody>
      </p:sp>
      <p:sp>
        <p:nvSpPr>
          <p:cNvPr id="6" name="Rectangle 5"/>
          <p:cNvSpPr/>
          <p:nvPr/>
        </p:nvSpPr>
        <p:spPr>
          <a:xfrm>
            <a:off x="3286116" y="726356"/>
            <a:ext cx="392909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اهداف اصلی مدیریت زنجيره </a:t>
            </a:r>
            <a:r>
              <a:rPr lang="fa-IR" sz="3500" dirty="0">
                <a:latin typeface="IranNastaliq" pitchFamily="18" charset="0"/>
                <a:cs typeface="IranNastaliq" pitchFamily="18" charset="0"/>
              </a:rPr>
              <a:t>تامين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4282" y="714356"/>
            <a:ext cx="500066" cy="365125"/>
          </a:xfrm>
        </p:spPr>
        <p:txBody>
          <a:bodyPr/>
          <a:lstStyle/>
          <a:p>
            <a:pPr algn="ctr"/>
            <a:fld id="{C5B262DD-A0DF-4C76-AD69-935C0C2765DF}" type="slidenum"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9</a:t>
            </a:fld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86116" y="714356"/>
            <a:ext cx="392909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500" dirty="0" smtClean="0">
                <a:latin typeface="IranNastaliq" pitchFamily="18" charset="0"/>
                <a:cs typeface="IranNastaliq" pitchFamily="18" charset="0"/>
              </a:rPr>
              <a:t>اهداف اصلی مدیریت زنجيره </a:t>
            </a:r>
            <a:r>
              <a:rPr lang="fa-IR" sz="3500" dirty="0">
                <a:latin typeface="IranNastaliq" pitchFamily="18" charset="0"/>
                <a:cs typeface="IranNastaliq" pitchFamily="18" charset="0"/>
              </a:rPr>
              <a:t>تامين </a:t>
            </a:r>
            <a:endParaRPr lang="en-US" sz="35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2910" y="2143116"/>
            <a:ext cx="764386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اهداف بازار محور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2500" dirty="0" smtClean="0">
                <a:cs typeface="B Nazanin" pitchFamily="2" charset="-78"/>
              </a:rPr>
              <a:t>اهداف کوتاه مدت : افزاش بهره وری / کاهش موجودی / کاهش زمان سیکل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2500" dirty="0" smtClean="0">
                <a:cs typeface="B Nazanin" pitchFamily="2" charset="-78"/>
              </a:rPr>
              <a:t>اهداف بلند مدت : افزایش سهم بازار / نرخ رشد بازار / سود برای همه اعضاء</a:t>
            </a:r>
          </a:p>
          <a:p>
            <a:pPr algn="just" rtl="1">
              <a:buFont typeface="Wingdings" pitchFamily="2" charset="2"/>
              <a:buChar char="§"/>
            </a:pPr>
            <a:endParaRPr lang="fa-IR" sz="2500" dirty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اهداف مالی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2500" dirty="0">
                <a:cs typeface="B Nazanin" pitchFamily="2" charset="-78"/>
              </a:rPr>
              <a:t>نرخ بازگشت سرمایه </a:t>
            </a:r>
            <a:r>
              <a:rPr lang="en-US" sz="2500" dirty="0">
                <a:cs typeface="B Nazanin" pitchFamily="2" charset="-78"/>
              </a:rPr>
              <a:t>(ROI)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2500" dirty="0">
                <a:cs typeface="B Nazanin" pitchFamily="2" charset="-78"/>
              </a:rPr>
              <a:t>حاشیه سود فروش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2500" dirty="0">
                <a:cs typeface="B Nazanin" pitchFamily="2" charset="-78"/>
              </a:rPr>
              <a:t>نرخ رشد </a:t>
            </a:r>
            <a:r>
              <a:rPr lang="en-US" sz="2500" dirty="0">
                <a:cs typeface="B Nazanin" pitchFamily="2" charset="-78"/>
              </a:rPr>
              <a:t> ROI</a:t>
            </a:r>
            <a:endParaRPr lang="fa-IR" sz="2500" dirty="0">
              <a:cs typeface="B Nazanin" pitchFamily="2" charset="-78"/>
            </a:endParaRPr>
          </a:p>
          <a:p>
            <a:pPr algn="just" rtl="1">
              <a:buFont typeface="Wingdings" pitchFamily="2" charset="2"/>
              <a:buChar char="§"/>
            </a:pPr>
            <a:r>
              <a:rPr lang="fa-IR" sz="2500" dirty="0">
                <a:cs typeface="B Nazanin" pitchFamily="2" charset="-78"/>
              </a:rPr>
              <a:t>نرخ رشد فروش </a:t>
            </a:r>
            <a:endParaRPr lang="en-US" sz="2500" dirty="0">
              <a:cs typeface="B Nazanin" pitchFamily="2" charset="-78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By: Mohsen Shafiei Nikabadi</a:t>
            </a:r>
            <a:endParaRPr lang="en-US" dirty="0"/>
          </a:p>
        </p:txBody>
      </p:sp>
      <p:pic>
        <p:nvPicPr>
          <p:cNvPr id="8194" name="Picture 2" descr="C:\Program Files\Microsoft Office\MEDIA\CAGCAT10\j022201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714752"/>
            <a:ext cx="1780337" cy="1786738"/>
          </a:xfrm>
          <a:prstGeom prst="rect">
            <a:avLst/>
          </a:prstGeom>
          <a:noFill/>
        </p:spPr>
      </p:pic>
      <p:pic>
        <p:nvPicPr>
          <p:cNvPr id="8195" name="Picture 3" descr="C:\Program Files\Microsoft Office\MEDIA\CAGCAT10\j0222017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4357694"/>
            <a:ext cx="1781251" cy="178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3382</Words>
  <Application>Microsoft Office PowerPoint</Application>
  <PresentationFormat>On-screen Show (4:3)</PresentationFormat>
  <Paragraphs>493</Paragraphs>
  <Slides>58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4" baseType="lpstr">
      <vt:lpstr>Arial</vt:lpstr>
      <vt:lpstr>B Nazanin</vt:lpstr>
      <vt:lpstr>Calibri</vt:lpstr>
      <vt:lpstr>IranNastaliq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ya ali</dc:creator>
  <cp:lastModifiedBy>matrix</cp:lastModifiedBy>
  <cp:revision>82</cp:revision>
  <dcterms:created xsi:type="dcterms:W3CDTF">2010-05-05T05:37:30Z</dcterms:created>
  <dcterms:modified xsi:type="dcterms:W3CDTF">2021-03-02T08:24:14Z</dcterms:modified>
</cp:coreProperties>
</file>