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48" r:id="rId1"/>
  </p:sldMasterIdLst>
  <p:notesMasterIdLst>
    <p:notesMasterId r:id="rId43"/>
  </p:notesMasterIdLst>
  <p:sldIdLst>
    <p:sldId id="256" r:id="rId2"/>
    <p:sldId id="276" r:id="rId3"/>
    <p:sldId id="257" r:id="rId4"/>
    <p:sldId id="258" r:id="rId5"/>
    <p:sldId id="259" r:id="rId6"/>
    <p:sldId id="271" r:id="rId7"/>
    <p:sldId id="277" r:id="rId8"/>
    <p:sldId id="278" r:id="rId9"/>
    <p:sldId id="260" r:id="rId10"/>
    <p:sldId id="261" r:id="rId11"/>
    <p:sldId id="262" r:id="rId12"/>
    <p:sldId id="294" r:id="rId13"/>
    <p:sldId id="263" r:id="rId14"/>
    <p:sldId id="272" r:id="rId15"/>
    <p:sldId id="264" r:id="rId16"/>
    <p:sldId id="265" r:id="rId17"/>
    <p:sldId id="266" r:id="rId18"/>
    <p:sldId id="281" r:id="rId19"/>
    <p:sldId id="267" r:id="rId20"/>
    <p:sldId id="268" r:id="rId21"/>
    <p:sldId id="297" r:id="rId22"/>
    <p:sldId id="273" r:id="rId23"/>
    <p:sldId id="275" r:id="rId24"/>
    <p:sldId id="269" r:id="rId25"/>
    <p:sldId id="270" r:id="rId26"/>
    <p:sldId id="295" r:id="rId27"/>
    <p:sldId id="296" r:id="rId28"/>
    <p:sldId id="274" r:id="rId29"/>
    <p:sldId id="285" r:id="rId30"/>
    <p:sldId id="287" r:id="rId31"/>
    <p:sldId id="288" r:id="rId32"/>
    <p:sldId id="289" r:id="rId33"/>
    <p:sldId id="290" r:id="rId34"/>
    <p:sldId id="291" r:id="rId35"/>
    <p:sldId id="292" r:id="rId36"/>
    <p:sldId id="279" r:id="rId37"/>
    <p:sldId id="280" r:id="rId38"/>
    <p:sldId id="282" r:id="rId39"/>
    <p:sldId id="283" r:id="rId40"/>
    <p:sldId id="284" r:id="rId41"/>
    <p:sldId id="298" r:id="rId42"/>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28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CA46D6C-6F58-4C29-B0E2-0575B970A55D}" type="datetimeFigureOut">
              <a:rPr lang="fa-IR" smtClean="0"/>
              <a:pPr/>
              <a:t>07/04/1440</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9F7F321-5EB0-4205-8949-6D8AE0F82E9B}" type="slidenum">
              <a:rPr lang="fa-IR" smtClean="0"/>
              <a:pPr/>
              <a:t>‹#›</a:t>
            </a:fld>
            <a:endParaRPr lang="fa-IR"/>
          </a:p>
        </p:txBody>
      </p:sp>
    </p:spTree>
    <p:extLst>
      <p:ext uri="{BB962C8B-B14F-4D97-AF65-F5344CB8AC3E}">
        <p14:creationId xmlns:p14="http://schemas.microsoft.com/office/powerpoint/2010/main" val="136596510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59F7F321-5EB0-4205-8949-6D8AE0F82E9B}" type="slidenum">
              <a:rPr lang="fa-IR" smtClean="0"/>
              <a:pPr/>
              <a:t>10</a:t>
            </a:fld>
            <a:endParaRPr lang="fa-IR"/>
          </a:p>
        </p:txBody>
      </p:sp>
    </p:spTree>
    <p:extLst>
      <p:ext uri="{BB962C8B-B14F-4D97-AF65-F5344CB8AC3E}">
        <p14:creationId xmlns:p14="http://schemas.microsoft.com/office/powerpoint/2010/main" val="2874884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59F7F321-5EB0-4205-8949-6D8AE0F82E9B}" type="slidenum">
              <a:rPr lang="fa-IR" smtClean="0"/>
              <a:pPr/>
              <a:t>41</a:t>
            </a:fld>
            <a:endParaRPr lang="fa-IR"/>
          </a:p>
        </p:txBody>
      </p:sp>
    </p:spTree>
    <p:extLst>
      <p:ext uri="{BB962C8B-B14F-4D97-AF65-F5344CB8AC3E}">
        <p14:creationId xmlns:p14="http://schemas.microsoft.com/office/powerpoint/2010/main" val="1076398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59F7F321-5EB0-4205-8949-6D8AE0F82E9B}" type="slidenum">
              <a:rPr lang="fa-IR" smtClean="0"/>
              <a:pPr/>
              <a:t>25</a:t>
            </a:fld>
            <a:endParaRPr lang="fa-IR"/>
          </a:p>
        </p:txBody>
      </p:sp>
    </p:spTree>
    <p:extLst>
      <p:ext uri="{BB962C8B-B14F-4D97-AF65-F5344CB8AC3E}">
        <p14:creationId xmlns:p14="http://schemas.microsoft.com/office/powerpoint/2010/main" val="4008871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59F7F321-5EB0-4205-8949-6D8AE0F82E9B}" type="slidenum">
              <a:rPr lang="fa-IR" smtClean="0"/>
              <a:pPr/>
              <a:t>26</a:t>
            </a:fld>
            <a:endParaRPr lang="fa-IR"/>
          </a:p>
        </p:txBody>
      </p:sp>
    </p:spTree>
    <p:extLst>
      <p:ext uri="{BB962C8B-B14F-4D97-AF65-F5344CB8AC3E}">
        <p14:creationId xmlns:p14="http://schemas.microsoft.com/office/powerpoint/2010/main" val="1337160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59F7F321-5EB0-4205-8949-6D8AE0F82E9B}" type="slidenum">
              <a:rPr lang="fa-IR" smtClean="0"/>
              <a:pPr/>
              <a:t>27</a:t>
            </a:fld>
            <a:endParaRPr lang="fa-IR"/>
          </a:p>
        </p:txBody>
      </p:sp>
    </p:spTree>
    <p:extLst>
      <p:ext uri="{BB962C8B-B14F-4D97-AF65-F5344CB8AC3E}">
        <p14:creationId xmlns:p14="http://schemas.microsoft.com/office/powerpoint/2010/main" val="2372892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59F7F321-5EB0-4205-8949-6D8AE0F82E9B}" type="slidenum">
              <a:rPr lang="fa-IR" smtClean="0"/>
              <a:pPr/>
              <a:t>36</a:t>
            </a:fld>
            <a:endParaRPr lang="fa-IR"/>
          </a:p>
        </p:txBody>
      </p:sp>
    </p:spTree>
    <p:extLst>
      <p:ext uri="{BB962C8B-B14F-4D97-AF65-F5344CB8AC3E}">
        <p14:creationId xmlns:p14="http://schemas.microsoft.com/office/powerpoint/2010/main" val="3872198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59F7F321-5EB0-4205-8949-6D8AE0F82E9B}" type="slidenum">
              <a:rPr lang="fa-IR" smtClean="0"/>
              <a:pPr/>
              <a:t>37</a:t>
            </a:fld>
            <a:endParaRPr lang="fa-IR"/>
          </a:p>
        </p:txBody>
      </p:sp>
    </p:spTree>
    <p:extLst>
      <p:ext uri="{BB962C8B-B14F-4D97-AF65-F5344CB8AC3E}">
        <p14:creationId xmlns:p14="http://schemas.microsoft.com/office/powerpoint/2010/main" val="1918237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59F7F321-5EB0-4205-8949-6D8AE0F82E9B}" type="slidenum">
              <a:rPr lang="fa-IR" smtClean="0"/>
              <a:pPr/>
              <a:t>38</a:t>
            </a:fld>
            <a:endParaRPr lang="fa-IR"/>
          </a:p>
        </p:txBody>
      </p:sp>
    </p:spTree>
    <p:extLst>
      <p:ext uri="{BB962C8B-B14F-4D97-AF65-F5344CB8AC3E}">
        <p14:creationId xmlns:p14="http://schemas.microsoft.com/office/powerpoint/2010/main" val="2915989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59F7F321-5EB0-4205-8949-6D8AE0F82E9B}" type="slidenum">
              <a:rPr lang="fa-IR" smtClean="0"/>
              <a:pPr/>
              <a:t>39</a:t>
            </a:fld>
            <a:endParaRPr lang="fa-IR"/>
          </a:p>
        </p:txBody>
      </p:sp>
    </p:spTree>
    <p:extLst>
      <p:ext uri="{BB962C8B-B14F-4D97-AF65-F5344CB8AC3E}">
        <p14:creationId xmlns:p14="http://schemas.microsoft.com/office/powerpoint/2010/main" val="2334058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59F7F321-5EB0-4205-8949-6D8AE0F82E9B}" type="slidenum">
              <a:rPr lang="fa-IR" smtClean="0"/>
              <a:pPr/>
              <a:t>40</a:t>
            </a:fld>
            <a:endParaRPr lang="fa-IR"/>
          </a:p>
        </p:txBody>
      </p:sp>
    </p:spTree>
    <p:extLst>
      <p:ext uri="{BB962C8B-B14F-4D97-AF65-F5344CB8AC3E}">
        <p14:creationId xmlns:p14="http://schemas.microsoft.com/office/powerpoint/2010/main" val="1795676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79B6FF79-DBE4-4999-8999-4DC24B63FA32}" type="datetime8">
              <a:rPr lang="fa-IR" smtClean="0"/>
              <a:pPr/>
              <a:t>15 دسامبر 18</a:t>
            </a:fld>
            <a:endParaRPr lang="fa-IR"/>
          </a:p>
        </p:txBody>
      </p:sp>
      <p:sp>
        <p:nvSpPr>
          <p:cNvPr id="5" name="Footer Placeholder 4"/>
          <p:cNvSpPr>
            <a:spLocks noGrp="1"/>
          </p:cNvSpPr>
          <p:nvPr>
            <p:ph type="ftr" sz="quarter" idx="11"/>
          </p:nvPr>
        </p:nvSpPr>
        <p:spPr/>
        <p:txBody>
          <a:bodyPr/>
          <a:lstStyle/>
          <a:p>
            <a:r>
              <a:rPr lang="en-US" smtClean="0"/>
              <a:t>www.shafieinikabadi.webs.com</a:t>
            </a:r>
            <a:endParaRPr lang="fa-IR"/>
          </a:p>
        </p:txBody>
      </p:sp>
      <p:sp>
        <p:nvSpPr>
          <p:cNvPr id="6" name="Slide Number Placeholder 5"/>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A064D698-66E6-47D7-B94C-47F9A106FAFF}" type="datetime8">
              <a:rPr lang="fa-IR" smtClean="0"/>
              <a:pPr/>
              <a:t>15 دسامبر 18</a:t>
            </a:fld>
            <a:endParaRPr lang="fa-IR"/>
          </a:p>
        </p:txBody>
      </p:sp>
      <p:sp>
        <p:nvSpPr>
          <p:cNvPr id="5" name="Footer Placeholder 4"/>
          <p:cNvSpPr>
            <a:spLocks noGrp="1"/>
          </p:cNvSpPr>
          <p:nvPr>
            <p:ph type="ftr" sz="quarter" idx="11"/>
          </p:nvPr>
        </p:nvSpPr>
        <p:spPr/>
        <p:txBody>
          <a:bodyPr/>
          <a:lstStyle/>
          <a:p>
            <a:r>
              <a:rPr lang="en-US" smtClean="0"/>
              <a:t>www.shafieinikabadi.webs.com</a:t>
            </a:r>
            <a:endParaRPr lang="fa-IR"/>
          </a:p>
        </p:txBody>
      </p:sp>
      <p:sp>
        <p:nvSpPr>
          <p:cNvPr id="6" name="Slide Number Placeholder 5"/>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D1BE96D0-4BFE-4154-A8C1-4C18603FA03B}" type="datetime8">
              <a:rPr lang="fa-IR" smtClean="0"/>
              <a:pPr/>
              <a:t>15 دسامبر 18</a:t>
            </a:fld>
            <a:endParaRPr lang="fa-IR"/>
          </a:p>
        </p:txBody>
      </p:sp>
      <p:sp>
        <p:nvSpPr>
          <p:cNvPr id="5" name="Footer Placeholder 4"/>
          <p:cNvSpPr>
            <a:spLocks noGrp="1"/>
          </p:cNvSpPr>
          <p:nvPr>
            <p:ph type="ftr" sz="quarter" idx="11"/>
          </p:nvPr>
        </p:nvSpPr>
        <p:spPr/>
        <p:txBody>
          <a:bodyPr/>
          <a:lstStyle/>
          <a:p>
            <a:r>
              <a:rPr lang="en-US" smtClean="0"/>
              <a:t>www.shafieinikabadi.webs.com</a:t>
            </a:r>
            <a:endParaRPr lang="fa-IR"/>
          </a:p>
        </p:txBody>
      </p:sp>
      <p:sp>
        <p:nvSpPr>
          <p:cNvPr id="6" name="Slide Number Placeholder 5"/>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A9C070B2-8892-49E6-A785-BA253C1D0A95}" type="datetime8">
              <a:rPr lang="fa-IR" smtClean="0"/>
              <a:pPr/>
              <a:t>15 دسامبر 18</a:t>
            </a:fld>
            <a:endParaRPr lang="fa-IR"/>
          </a:p>
        </p:txBody>
      </p:sp>
      <p:sp>
        <p:nvSpPr>
          <p:cNvPr id="5" name="Footer Placeholder 4"/>
          <p:cNvSpPr>
            <a:spLocks noGrp="1"/>
          </p:cNvSpPr>
          <p:nvPr>
            <p:ph type="ftr" sz="quarter" idx="11"/>
          </p:nvPr>
        </p:nvSpPr>
        <p:spPr/>
        <p:txBody>
          <a:bodyPr/>
          <a:lstStyle/>
          <a:p>
            <a:r>
              <a:rPr lang="en-US" smtClean="0"/>
              <a:t>www.shafieinikabadi.webs.com</a:t>
            </a:r>
            <a:endParaRPr lang="fa-IR"/>
          </a:p>
        </p:txBody>
      </p:sp>
      <p:sp>
        <p:nvSpPr>
          <p:cNvPr id="6" name="Slide Number Placeholder 5"/>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CC0198-7E89-4CD6-9168-7B68F1A41AEF}" type="datetime8">
              <a:rPr lang="fa-IR" smtClean="0"/>
              <a:pPr/>
              <a:t>15 دسامبر 18</a:t>
            </a:fld>
            <a:endParaRPr lang="fa-IR"/>
          </a:p>
        </p:txBody>
      </p:sp>
      <p:sp>
        <p:nvSpPr>
          <p:cNvPr id="5" name="Footer Placeholder 4"/>
          <p:cNvSpPr>
            <a:spLocks noGrp="1"/>
          </p:cNvSpPr>
          <p:nvPr>
            <p:ph type="ftr" sz="quarter" idx="11"/>
          </p:nvPr>
        </p:nvSpPr>
        <p:spPr/>
        <p:txBody>
          <a:bodyPr/>
          <a:lstStyle/>
          <a:p>
            <a:r>
              <a:rPr lang="en-US" smtClean="0"/>
              <a:t>www.shafieinikabadi.webs.com</a:t>
            </a:r>
            <a:endParaRPr lang="fa-IR"/>
          </a:p>
        </p:txBody>
      </p:sp>
      <p:sp>
        <p:nvSpPr>
          <p:cNvPr id="6" name="Slide Number Placeholder 5"/>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9FB9BA0F-5B05-4EBB-AE4D-4580881B2144}" type="datetime8">
              <a:rPr lang="fa-IR" smtClean="0"/>
              <a:pPr/>
              <a:t>15 دسامبر 18</a:t>
            </a:fld>
            <a:endParaRPr lang="fa-IR"/>
          </a:p>
        </p:txBody>
      </p:sp>
      <p:sp>
        <p:nvSpPr>
          <p:cNvPr id="6" name="Footer Placeholder 5"/>
          <p:cNvSpPr>
            <a:spLocks noGrp="1"/>
          </p:cNvSpPr>
          <p:nvPr>
            <p:ph type="ftr" sz="quarter" idx="11"/>
          </p:nvPr>
        </p:nvSpPr>
        <p:spPr/>
        <p:txBody>
          <a:bodyPr/>
          <a:lstStyle/>
          <a:p>
            <a:r>
              <a:rPr lang="en-US" smtClean="0"/>
              <a:t>www.shafieinikabadi.webs.com</a:t>
            </a:r>
            <a:endParaRPr lang="fa-IR"/>
          </a:p>
        </p:txBody>
      </p:sp>
      <p:sp>
        <p:nvSpPr>
          <p:cNvPr id="7" name="Slide Number Placeholder 6"/>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EB4AE0B4-0EC4-43E5-AF83-BDDCC402929C}" type="datetime8">
              <a:rPr lang="fa-IR" smtClean="0"/>
              <a:pPr/>
              <a:t>15 دسامبر 18</a:t>
            </a:fld>
            <a:endParaRPr lang="fa-IR"/>
          </a:p>
        </p:txBody>
      </p:sp>
      <p:sp>
        <p:nvSpPr>
          <p:cNvPr id="8" name="Footer Placeholder 7"/>
          <p:cNvSpPr>
            <a:spLocks noGrp="1"/>
          </p:cNvSpPr>
          <p:nvPr>
            <p:ph type="ftr" sz="quarter" idx="11"/>
          </p:nvPr>
        </p:nvSpPr>
        <p:spPr/>
        <p:txBody>
          <a:bodyPr/>
          <a:lstStyle/>
          <a:p>
            <a:r>
              <a:rPr lang="en-US" smtClean="0"/>
              <a:t>www.shafieinikabadi.webs.com</a:t>
            </a:r>
            <a:endParaRPr lang="fa-IR"/>
          </a:p>
        </p:txBody>
      </p:sp>
      <p:sp>
        <p:nvSpPr>
          <p:cNvPr id="9" name="Slide Number Placeholder 8"/>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AC2BAA78-E026-420D-A44C-9147228955AC}" type="datetime8">
              <a:rPr lang="fa-IR" smtClean="0"/>
              <a:pPr/>
              <a:t>15 دسامبر 18</a:t>
            </a:fld>
            <a:endParaRPr lang="fa-IR"/>
          </a:p>
        </p:txBody>
      </p:sp>
      <p:sp>
        <p:nvSpPr>
          <p:cNvPr id="4" name="Footer Placeholder 3"/>
          <p:cNvSpPr>
            <a:spLocks noGrp="1"/>
          </p:cNvSpPr>
          <p:nvPr>
            <p:ph type="ftr" sz="quarter" idx="11"/>
          </p:nvPr>
        </p:nvSpPr>
        <p:spPr/>
        <p:txBody>
          <a:bodyPr/>
          <a:lstStyle/>
          <a:p>
            <a:r>
              <a:rPr lang="en-US" smtClean="0"/>
              <a:t>www.shafieinikabadi.webs.com</a:t>
            </a:r>
            <a:endParaRPr lang="fa-IR"/>
          </a:p>
        </p:txBody>
      </p:sp>
      <p:sp>
        <p:nvSpPr>
          <p:cNvPr id="5" name="Slide Number Placeholder 4"/>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59A56-FDB8-4D87-87F5-FF9BA4DF88F1}" type="datetime8">
              <a:rPr lang="fa-IR" smtClean="0"/>
              <a:pPr/>
              <a:t>15 دسامبر 18</a:t>
            </a:fld>
            <a:endParaRPr lang="fa-IR"/>
          </a:p>
        </p:txBody>
      </p:sp>
      <p:sp>
        <p:nvSpPr>
          <p:cNvPr id="3" name="Footer Placeholder 2"/>
          <p:cNvSpPr>
            <a:spLocks noGrp="1"/>
          </p:cNvSpPr>
          <p:nvPr>
            <p:ph type="ftr" sz="quarter" idx="11"/>
          </p:nvPr>
        </p:nvSpPr>
        <p:spPr/>
        <p:txBody>
          <a:bodyPr/>
          <a:lstStyle/>
          <a:p>
            <a:r>
              <a:rPr lang="en-US" smtClean="0"/>
              <a:t>www.shafieinikabadi.webs.com</a:t>
            </a:r>
            <a:endParaRPr lang="fa-IR"/>
          </a:p>
        </p:txBody>
      </p:sp>
      <p:sp>
        <p:nvSpPr>
          <p:cNvPr id="4" name="Slide Number Placeholder 3"/>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89C354-96D3-41B1-95C7-2EA6AC036EB9}" type="datetime8">
              <a:rPr lang="fa-IR" smtClean="0"/>
              <a:pPr/>
              <a:t>15 دسامبر 18</a:t>
            </a:fld>
            <a:endParaRPr lang="fa-IR"/>
          </a:p>
        </p:txBody>
      </p:sp>
      <p:sp>
        <p:nvSpPr>
          <p:cNvPr id="6" name="Footer Placeholder 5"/>
          <p:cNvSpPr>
            <a:spLocks noGrp="1"/>
          </p:cNvSpPr>
          <p:nvPr>
            <p:ph type="ftr" sz="quarter" idx="11"/>
          </p:nvPr>
        </p:nvSpPr>
        <p:spPr/>
        <p:txBody>
          <a:bodyPr/>
          <a:lstStyle/>
          <a:p>
            <a:r>
              <a:rPr lang="en-US" smtClean="0"/>
              <a:t>www.shafieinikabadi.webs.com</a:t>
            </a:r>
            <a:endParaRPr lang="fa-IR"/>
          </a:p>
        </p:txBody>
      </p:sp>
      <p:sp>
        <p:nvSpPr>
          <p:cNvPr id="7" name="Slide Number Placeholder 6"/>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522552-6342-4572-8A40-87185BD0EB0E}" type="datetime8">
              <a:rPr lang="fa-IR" smtClean="0"/>
              <a:pPr/>
              <a:t>15 دسامبر 18</a:t>
            </a:fld>
            <a:endParaRPr lang="fa-IR"/>
          </a:p>
        </p:txBody>
      </p:sp>
      <p:sp>
        <p:nvSpPr>
          <p:cNvPr id="6" name="Footer Placeholder 5"/>
          <p:cNvSpPr>
            <a:spLocks noGrp="1"/>
          </p:cNvSpPr>
          <p:nvPr>
            <p:ph type="ftr" sz="quarter" idx="11"/>
          </p:nvPr>
        </p:nvSpPr>
        <p:spPr/>
        <p:txBody>
          <a:bodyPr/>
          <a:lstStyle/>
          <a:p>
            <a:r>
              <a:rPr lang="en-US" smtClean="0"/>
              <a:t>www.shafieinikabadi.webs.com</a:t>
            </a:r>
            <a:endParaRPr lang="fa-IR"/>
          </a:p>
        </p:txBody>
      </p:sp>
      <p:sp>
        <p:nvSpPr>
          <p:cNvPr id="7" name="Slide Number Placeholder 6"/>
          <p:cNvSpPr>
            <a:spLocks noGrp="1"/>
          </p:cNvSpPr>
          <p:nvPr>
            <p:ph type="sldNum" sz="quarter" idx="12"/>
          </p:nvPr>
        </p:nvSpPr>
        <p:spPr/>
        <p:txBody>
          <a:bodyPr/>
          <a:lstStyle/>
          <a:p>
            <a:fld id="{BB032EFF-E272-4B43-B296-8AC736CC6055}"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51E977D-1A79-4A33-87B2-777B55E13F78}" type="datetime8">
              <a:rPr lang="fa-IR" smtClean="0"/>
              <a:pPr/>
              <a:t>15 دسامبر 18</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en-US" smtClean="0"/>
              <a:t>www.shafieinikabadi.webs.com</a:t>
            </a:r>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B032EFF-E272-4B43-B296-8AC736CC6055}"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41.jpeg"/></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fa.wikipedia.org/wiki/%D9%BE%D8%A7%DB%8C%DA%AF%D8%A7%D9%87_%D8%A7%D8%B3%D8%AA%D9%86%D8%A7%D8%AF%DB%8C_%D8%B9%D9%84%D9%88%D9%85_%D8%AC%D9%87%D8%A7%D9%86_%D8%A7%D8%B3%D9%84%D8%A7%D9%85(ISC)" TargetMode="External"/><Relationship Id="rId1" Type="http://schemas.openxmlformats.org/officeDocument/2006/relationships/slideLayout" Target="../slideLayouts/slideLayout1.xml"/><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image" Target="../media/image48.jpeg"/><Relationship Id="rId1" Type="http://schemas.openxmlformats.org/officeDocument/2006/relationships/slideLayout" Target="../slideLayouts/slideLayout1.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59632" y="620688"/>
            <a:ext cx="6408712" cy="923330"/>
          </a:xfrm>
          <a:prstGeom prst="rect">
            <a:avLst/>
          </a:prstGeom>
          <a:noFill/>
        </p:spPr>
        <p:txBody>
          <a:bodyPr wrap="square" rtlCol="1">
            <a:spAutoFit/>
          </a:bodyPr>
          <a:lstStyle/>
          <a:p>
            <a:pPr algn="ctr"/>
            <a:r>
              <a:rPr lang="fa-IR" sz="5400" dirty="0" smtClean="0">
                <a:latin typeface="IranNastaliq" pitchFamily="18" charset="0"/>
                <a:cs typeface="IranNastaliq" pitchFamily="18" charset="0"/>
              </a:rPr>
              <a:t>نکاتی کلیدی در تدوین مقالات </a:t>
            </a:r>
            <a:r>
              <a:rPr lang="en-US" sz="4000" dirty="0" smtClean="0">
                <a:latin typeface="IranNastaliq" pitchFamily="18" charset="0"/>
                <a:cs typeface="IranNastaliq" pitchFamily="18" charset="0"/>
              </a:rPr>
              <a:t>ISI </a:t>
            </a:r>
            <a:r>
              <a:rPr lang="en-US" sz="4000" dirty="0">
                <a:latin typeface="IranNastaliq" pitchFamily="18" charset="0"/>
                <a:cs typeface="IranNastaliq" pitchFamily="18" charset="0"/>
              </a:rPr>
              <a:t> </a:t>
            </a:r>
            <a:r>
              <a:rPr lang="fa-IR" sz="4000" dirty="0">
                <a:latin typeface="IranNastaliq" pitchFamily="18" charset="0"/>
                <a:cs typeface="IranNastaliq" pitchFamily="18" charset="0"/>
              </a:rPr>
              <a:t> </a:t>
            </a:r>
            <a:r>
              <a:rPr lang="fa-IR" sz="5400" dirty="0" smtClean="0">
                <a:latin typeface="IranNastaliq" pitchFamily="18" charset="0"/>
                <a:cs typeface="IranNastaliq" pitchFamily="18" charset="0"/>
              </a:rPr>
              <a:t>و علمی پژوهشی</a:t>
            </a:r>
            <a:endParaRPr lang="fa-IR" sz="5400" dirty="0">
              <a:latin typeface="IranNastaliq" pitchFamily="18" charset="0"/>
              <a:cs typeface="IranNastaliq" pitchFamily="18" charset="0"/>
            </a:endParaRPr>
          </a:p>
        </p:txBody>
      </p:sp>
      <p:sp>
        <p:nvSpPr>
          <p:cNvPr id="6" name="TextBox 5"/>
          <p:cNvSpPr txBox="1"/>
          <p:nvPr/>
        </p:nvSpPr>
        <p:spPr>
          <a:xfrm>
            <a:off x="1619672" y="5229200"/>
            <a:ext cx="5472608" cy="1323439"/>
          </a:xfrm>
          <a:prstGeom prst="rect">
            <a:avLst/>
          </a:prstGeom>
          <a:noFill/>
        </p:spPr>
        <p:txBody>
          <a:bodyPr wrap="square" rtlCol="1">
            <a:spAutoFit/>
          </a:bodyPr>
          <a:lstStyle/>
          <a:p>
            <a:pPr algn="ctr"/>
            <a:r>
              <a:rPr lang="fa-IR" sz="4000" dirty="0" smtClean="0">
                <a:effectLst>
                  <a:outerShdw blurRad="38100" dist="38100" dir="2700000" algn="tl">
                    <a:srgbClr val="000000">
                      <a:alpha val="43137"/>
                    </a:srgbClr>
                  </a:outerShdw>
                </a:effectLst>
                <a:cs typeface="B Nazanin" pitchFamily="2" charset="-78"/>
              </a:rPr>
              <a:t>ارائه دهنده:</a:t>
            </a:r>
          </a:p>
          <a:p>
            <a:pPr algn="ctr"/>
            <a:r>
              <a:rPr lang="fa-IR" sz="4000" dirty="0" smtClean="0">
                <a:effectLst>
                  <a:outerShdw blurRad="38100" dist="38100" dir="2700000" algn="tl">
                    <a:srgbClr val="000000">
                      <a:alpha val="43137"/>
                    </a:srgbClr>
                  </a:outerShdw>
                </a:effectLst>
                <a:cs typeface="B Nazanin" pitchFamily="2" charset="-78"/>
              </a:rPr>
              <a:t>دکتر محسن شفیعی نیک آبادی</a:t>
            </a:r>
            <a:endParaRPr lang="fa-IR" sz="4000" dirty="0">
              <a:effectLst>
                <a:outerShdw blurRad="38100" dist="38100" dir="2700000" algn="tl">
                  <a:srgbClr val="000000">
                    <a:alpha val="43137"/>
                  </a:srgbClr>
                </a:outerShdw>
              </a:effectLst>
              <a:cs typeface="B Nazanin" pitchFamily="2" charset="-78"/>
            </a:endParaRPr>
          </a:p>
        </p:txBody>
      </p:sp>
      <p:sp>
        <p:nvSpPr>
          <p:cNvPr id="47106" name="AutoShape 2" descr="data:image/jpeg;base64,/9j/4AAQSkZJRgABAQAAAQABAAD/2wCEAAkGBhQRERQUExMUFRUVFxwaFRgXFBoaFxYdHRcXGR0YGBccHTIeFxsjHRccIS8hIycqLCwsFiExNTAqNSYsLCkBCQoKDgwOGA8PGikdHCQpKSwsKSkpKSw1KSktKSwpKSwpKSwpKSkpKSksKSwpKSwpKSkpLCkpKSksKSkpLykpLP/AABEIAPAAsQMBIgACEQEDEQH/xAAcAAEAAgMBAQEAAAAAAAAAAAAABQYBBAcDAgj/xABREAACAQMCAwMHBQoJCwUBAAABAgMABBEFEgYhMRNBUQciMmFxgZEUUpKhsRUjM0JTcrLB0dIXRGJjgpOUosIkNDVDRVR0g4Th8CVVZLPxFv/EABkBAQADAQEAAAAAAAAAAAAAAAABAgQDBf/EACsRAQACAQIFAgUFAQAAAAAAAAABAhEDEgQTIUFRMaEUFWFx0SJCUoHhwf/aAAwDAQACEQMRAD8A7hSlKBSlKBSlKBSlKBSlKBSlKBSlYNBmsZrmWk8KQ3cl407TtIl5MmVuJVGAVZQFVsDk3hW7/BbZZ84XDeprqUj9KsV+N06Wms5dI05nqvsk6jqwHtIFcd8re2W5lDtvjjsi6LvJQPvYbtoOC3TFWoeS/Te+1DfnSSH/ABV8P5KtMP8AFF+m/wC9XL5hp+JWjTlbeG/8zts9exj/AEFqRqgfwWaf0EUg9k8o/wAVY/gtsfCf+1S/vVb5hpfVHLlfnkA6kAevlXxDdo5IR1YjqFYHGemcdKov8Fend8DN62mkJ+tq8/Jto0Vtf6pHAuyNGgULknB7MseZ5/jV20uKpqztrlWaTDolKUrThQpSlSFKUoFKUoFKUoFKUoFKUoFYNZoaCl8ODbd6mnhcq/04Iz+qt2PXgb17QqQywrKrZ5MCxQjHdgj66qHFWsS2N1qMsRHJrKVwQDmMgwuOfT0etSmsuI9YsJB0nhmhz44Cyr9leHxGlnVtM98/lorPRMXXFtrHOlu06ds7bVjB3Nn+UB6PvxUvVH4F0+JLvVGKJ2i3jYcgbgrqGChj0HP663be6ca5NGXOw2SMFJONwlYEgdM4NZraUROK9oz914s3+IeNLaxZEnZt8gJRERnZgDjkFH1V9cO8X299vEJYPGRvjkUpIuehKnuPjURqoB12y/k2s5/vCvBLlZNbnkjxttrMpMw75Gbeqk95UA9eldI06bI9c4z74RMzlCR+WeUzCMWIIM/ZAifmTv28hs699XDyfjN3qzeN2q/RhQfrrlHkxsPlGo25PMRB539pOF/vNn3V1ryaj/SDeN/L9SpXo8PWtdSYrGOn/f8AF+LpGnMVrPaM/fHVc8UpSvRYilKVAUpSgUpSgUpSgUpSgUpSgUpSg5d5RbLfdXiY/C6UxHtimLL9bVWNQ4xlul0y4S3dYLaaHtJ3wAzsqoyovUqOfnV0TX4A2rQA/wCssp0Ps7SOqdptg9zw5JAFJlty6qo6loZS64Hj3V5uvasXnPmPeMS616wzHw3bT63qDXLMFiMMiDtdiEmMDc3jgqKsEp/9ejI/GsG9nKUdPVzr0m4As71o7m6gLSvEgZWYhchR1UY87JqG4s1J7LVbeSK1lnAs3iRIl5ZLjAz3AYrLujUnbE9cTDpjDHF2nz3OtQRQXBt2Fm5aQLlghkwQo8Ty51MXuhR6bpV0kAYnsnZmPOSRypBZj1J5+6pay0hZJ475leOdrcRlCRhASHII+cDVL8rPFlzbSRQxO1vE6ZaYDmzZxsVzyXA5+POqVta81pHb1/pelJtbEesvHyF6diK4nKkFikS5GOSLk4/pN9VXPyan/SA8L+b7Eqm+Sfiu4nuJbeSUzxLHvDkDKNuAwWHXOc8+fKrh5OT9+1RfC+b60Q1u4eZnWtM+IV4mtq2mLeuV1pSleky5KUpUBSlKBSlKBSlKBSlKBSlaeqatFbIZJ5UiQdWdgB9fU+oUG5SovQOJIL6MyW8gkUMVPIggjuKkZHqqUoKdrjf+sWY7zbT/AKUdTcUIXkqgZOeQxzPU8u8+NanEnBMF9JHLI0yPGrKrRStGSrYJBK+sVGfwU2v5a9z/AMZL+2sHEcJOrbdnDpW+2FhxTNV1vJdEPRvNRX2Xjn7c1zHygG/sbz5PbXt40Qjjd2klBI7SQx9QB34rL8ut2svzY8O4ZryuLVJFKuiup6qyhgfaDyqvReTeXv1bUPdIg/w19N5L1b0tR1Jv+qx+itPl1v5Qc2PCcs9PjhXbFGka9cIgUe3CjGaguAWxfauh6/KUf3NEuPsrA8klsfTuL6QeDXcn6qnuGeD7bTw4toynaEFyXZixHIc2Oe+tnD8NOlabTOcud7boTeKzWKVtcylKUSUpSgUpVM8oPGL2nZwQgJJNyE8oIghHPzi3Rn5clPUmg2uKOMDC/wAmtVE12wztP4OEHpJM3cPBepqBsb/UrMksy6gjc2UkRTIe/sz6LJ4KcH11saBpUcEf3tjIXO+SUtuaVj1ZmH2dBjpUlQfWn+Ui0dgkxe1kPLZcoY8n+S58xvcakdb4vtbQL2so3P8Ag0TLySfmIvNqiZ7dXUq6qynqGUEH3GoA8B2yydrb77WUdHgbb7tpBXHqoJ2TVtQu+UMS2UR/1k43zkeKwA7UP55Psr6seC4EcSy77qf8rcHeR+Yp8xPcBVf1PWL+xheUz29xHGM4miMch7goaM7WYnkBtGatlhrSvHGZMJIyruQc9rsMlB4kd47u+u1cKzlparwikkvyiCR7W5x+Fjxh8dBKh82Qe3n4GsQ8U3dryvrcug/jFqC648Xh9NP6O4VMahqMduhkmkWNB1Zjgez1n1VT9Q44eUfeGhtIT/Gbxgpb1xW2d7eotgUttRGV80jW4LpN8EqSr4qwOPUR1U+o1vVzDQdY07ThPcq13cu4zc3It32nHfkKEVfZ8a6NYX4miSQK6h1BAcbWAIyMjuOK4rorjnUZbfT7maDAkjjLKSM4xjJx3kLk+6uJ8ZtJFcM9xcmftreBo3dVQ7VuFYqVXlyyTXWPKPqLmFLKIAy3u6ME+iiBcySHxwvIes1Q9Xllh1mGOGKK62WgCRswVkUHBKseQc7c+yuF74tER4l2pWNuZdX0jiy0ujtguYZWH4quC30etS9cZ1e4ne5sJJLNLZFvIgG3q1wxORtXbyVPEZNdmFX07boypem2cFKUrooUpSgUpSgUpSg+ZHABJ5Acz6q5bqvHrai0kNsZY7Yea0y2jzSTcuYjXbsRf5TZPgK6dd3SRozyMFRQSzMcAAdSa5XqXG0Wons/lKWtiDggPi4ugPxVVecUR6eJoIqzm0eGNVhN+hBx2sazhmOSCWwNrcx82t6LWpVP3i5nmA/FuNPlJGRkDtIlB5+O2pDSNU05V22VtNMsbYxFA5VWGeRLkDPPvPhVj0qWUqezsjAvQB3Rc4GMkIT0HdQV634nmCM81pJsQZd4tzADx7ORVcj2A1sjjGzMPbC4j2dOvnZ+bs9Ld6sVK9hetIVae3iUcwI4mdyCepaRto6dwrZPD1uZVmaCJpl6SGNd+fHOOtByXiniOc3MMtxbzx2qndbxkKvavg4aWRjtjI6gcyBz5E1ZNBvtRmCtBFYJnkXeftiFP4qJGcKO/rljzJNdElgVxhlVge5gCD7jURecB2D+c9tAp+co7M/FSKnIqmveSqbUJRLeX7EgAKsUO1Fx81Sxx7aj7DhvS7V2Q6m6yISr5aONwR184x7/AINVsPC9lGfvd9cQ+pLxmH0WyPjUzpOjIQWM7XIPRpEjYj1bggJ99Rkc91OGwuZFtYJzdSuMmS4vpGgiGcbipfEjZ6RqOZxnArpPB/BcGmxbIdxZsGR2OWc/YB4AdKguN9FjaKGFI4g1xcwx5Eaghd+9yCBn0UNXp3CgkkAAZJ7gKDn/AB9rEMWp6YjMBITKDnkAjptBz05uorn/AB3bxjW03yNboyRGSdMhkP3wL534u7ABOCOVWmGFb8XV5PA0yXLLHBGBllgRtquPmksTJkd1UC4jVrySISPPEs9rGjSc9yCZgRn8dQdyg9+KrqcPMTF/o611P07fquelaUj6tZdhdzXrRF5JjJIJI4U2EKcqNquWPLvrswrT07SIbdSsMMcSk5IRAoPtwOdblK12xhS1t05KUpVlSlKUClKUClKUGtqFhHPG0cqLIjY3KwypwQeY7+YHwqscb9lZWEnZQbFbEbGBlhMQY7e03hTtA7zirea5xqdtKt7NDdXdwkVwHe3YSIIigUb4GV0IBXOR4g0Gpwla6rbQiLsrN4lH3pu2w2DzBYouJCRzzgZzVmguL5VPaLb+oRb2PxkKg1TotRsLJFhi1a5KoMKkZWbAyeQAjPL1Zrd0biBrjcYry62q4jLS2kQCk4xu5A947u+gm7bTLiWYzTTSRgAKsabQCAc+fgHIPhmtJuJ7w3lzBHZxyLBs/jGyRlcEhwGXacnI6jpTWNUmtC/a3sCqm0DfbEs5YZCoEkBYnwFeGh299NdLfNEkS9j2RhbKyyru3K7DmIiCeSk5x1oJ93Eqobi2nQjmMedtJ5dY2qGbVrSWbsbZEeTpumD4GOoXcPPPsNSeucTLhIMmGaY7FEnm4+cVPRvcaqOmcQXwjZd9hb9jI8bK6TM4KcySA3euGznnmoSuMOh4GWlI8ezCxqPgOnvqrNxXMu+ZBKtm25IbjeWAcZAlljwSIC3IMPm+utx4ryZGSXULMI4KsEtzkgqcgFpOXKrJpOlmGERNJ2igBQOzRVCgY27F5Yx45ohVLi2urZ7O6eQ3sEJMkoQZkBeMqZYx0dBuPmjnipTi3iaO9iitLOVXN2MyOhz2cA/CE/NZvQAPPJNfP3DmsSWsh2kBOXtWbAHi1u55Kf5B80+qoy30qG5d7nTZfkt0OU8TphWI/Fnh6qc/jL7edWriJ6j04yMtvaqbaUxnKQomxWVt7BBjvBAOQR4Gqtxho62d7awJzESWK57zi4l5n1kkn31N3OtO17YxX8PyVY5mkeRmHYSMkbdlsl6YLkHDeFWnWfJ/He3qXnyhgoEWUVVKv2Ts6+f16nurprWi09EQulKClcklKUoFKUoFKUoFKUoKR5RdRmD2ttBO8BmMjSPHjeERAeRIOMsQKrK8KQE7pVe4b507tIfgxwPhUtxPLv1fH5G0HxllJ+yP66+6DygtlQYRVUeCqB9lauj25zqKjvdJB7eyX9a1v196NHi4l/nI1/ulh/iFBELq9rFdyXF0d8oSPs5HxtQFfO7ME4X0vacGrTovGUV0rNbpLMAcZCEKcgH0zhe/HtBqk2Wk7rqQx2tlNIgUA3Ex3DGRyj2nw61etKivipErWkfPzREkjADw8/HP2VEJROu2F1d3Cp94hRYiTvj7dvObuU+YG5dcGqnrvCQJuU+Tahd3DAhZnKpAXKBVcBWVcDl3d1Xi/wBEme5G68mTdF/q1jXOH6ZIJ6GobirSDDEEiuLyS5mOyAGc8iesjAD0EXJJPhQQ+m8J6kVUbLeAKFGZZDI/JcejGMc+vWrLZ8J3QyW1F13dexgRe9jjc+49WNek3GkMDm223VxNCFV+zgZznaD5zYABOc++tmw4mklcL8hu0BPN5ERVX1nL5x7qlCXs7cogUu8hA5u5BZvWSAB9VUnWnkt9Te6KBVMccER5ZkG7tJGP5uAgJ6Zq7XcBdGVXZCwwHXG5T4jPL41T9S4Fu5cA6iXABA7W2RiM9easOfKgl34hgktZpbhFWGMeeHwwOV3AYI5nDLy65b1V9eS3h5ra2eRlMXylzKlvk7IEPooAejEc29dVvU+FrgiPtdStVSKXtQrWyqjP1BcGXz8HmB7Kko+Lr2LsG7eyvUnmWFOyV42JJ84qwZlwoBJz4UHRqVgVmgUpSgUpSgUpSgVp6tqkdtDJNKdqRKWc9eQHcO891bmaqHlNv4xYTwkkyzRssMajc7t15KOe0Y5noKDk8vGUN3dz3bSXMYmCKsMCMWCoMAvIBgE8ztU8s1srrojCrbRXavMwQS3Ql7NNx6ncSCfADrVx051aKNkACsqsMAAc1B7q0+J7FprWRU5uMOn5yMGH1ig8dHkeKZ7Z2L4jWVZGPnPuYq+7uGGAwByAqw2nKWI+Jdf7oI+ytXsBv3487G3PfjOcfH7a2ScJG3zZl+sYP20Glp3Dltc3N4J4I5Cki4LL5wDJnkw86p7TOEYIWPZGaPPLAnk2j2KWwKhrHU1gv78N3rbsB4kqV6+HLme7FWHVdchtQpnkWPdyXIJLHvCgDJqIHzqmgsVDLc3CFDnIZM7fxh5yHu8fCq7wnrElxeSgTNJbpF97MiIJJTuwZFKqCseVKjxxmp6HWYbwhAZtneDDIiv4AswGR6hSFraK5mONkjbEZiMJhR5qA9FAB6csmpHhYaXJFf3Mox2FxHG3XmJUyh5eBXBz6q2dbtrpwnyWaKLBO8yRGTI7tvnDFaYk1CFyWjhu4iSQYW7OZRnllWOyTA8COlTVpcrJyBw3ereaw9oP6qCtnhO6k/Dapc47xCkcQ+oE/wD5Ve+5Fnk/KIdXkwSC0pmkU+sCNsEe6ukzMEKg/jk49wz/AOeytDV76aIK0NuZ+fnhZFRlGORG7k3PuyKCnfKNEgjdhFAropYLLEwckAkAdqM5PqrHkj01ZysxwUtVIQDG3t5/vszDHLzVZYx/Sqfm4hlIw+m3TerETj9PBqvcMSwR3purqOSwfJWKFYWji2/PnkUbZGPrwByoOtCs18RyAgEHIPQ5znw599fWaDNKUoFKUoFV/XOOba1lWBmZ7hh5kMalpGznGB07u8irBUbrXD1vdptniSQdxI85fWrjzlPsNBBSXWo3PTs7GI+ya4I/+uM/SxW3pHDsNuWZQzyP6csjF5X9rnoPUMComO8l0yQQ3TtJauQsFy3pRk9Irg/UsnQ5wedWSdCyMAcEqQD4Eg4PxIrtWIx0UmXKNAUyv2faYSzmkRQrD77zbaWHegQjHifZVmmmCAsxCgdSTgD3mtDijS9OSAz31q8ckUYXcnaLvKrhVWRDhgcAAnnz54rlOmaL8ow0jyRbiTHGxZweZI9MYIAwPE4yetc7R1Wh2G0vUlUPGwZTnBHQ8+6tPijVngs5GQIdpVjuz89emPfVaR7xVCreDA6Zt05DwGOQrVl7Tt4FvLmeS1lbs5cER7WbkpO0ejnkaqlYbKzkutYcttGbaNmK5wAJGx16Me7410e6uo4xmR0QDpvZVx9I/wDmKqlxwLb27GRbqa1jKbZSJtrSYOfPnfLYAPQYqMtZNM3/AOSWkuoSjq4VpVHtmmO34ZoL1Z6lFOD2ciSAddpyPj0qNmgkgnkl3oYJFjUo6lj2m8IvPrtO4D1EVrJNqUgASC1tV7u0cysB6kjAQfGoninStQWJGF09x98AljWJEQLzIcAZbzXVT17qCwJAxG6GMLnnmG4KqfXsZcfVXxLc6gvMQW82Om+TbJ8QNv2VWtE4nWNgAZJGJysESlndSgUHHRFBTOWIHnVYIeL3wRJYXqSA8kEQcNz/ABZFOzp4kUxkykoYJ5Cjzuq7Tu7NF5A4xgt38j3V7ahebVKo8IlK5RZHwD3c8Hdtz1IqKHGsY9O3vkPfmzkb61BFaepa1p1zj5RA7kdDLZSkj1BimR7qYke4+6rDOdOUeI7dvtAFQWo308yBZNRtth5skVm7BwPxW3SecvMHbjnivpk0Qd3Z59VzH9XQVrz6ZoKqX7ZAB825l3Z9Sg7s+6g2tXe9d1tLbUJ5LkgZEUcUUVsvLz5iq5UdwTOT6hXTNLtGihjRpGkZEAZ29JyAAWPrJ5++uX6dwZNIS2n/ACqwjdtzTTzyF5D84W5OST4yEcu6urW0ZVFUsWIUAserEDBY47z1oPSlKUClKUClKUHhe2STI0ciq6OMMrDII8CK47b8dvpN9cWU6M9rE/3o53SxIw3L1/CIB3dRjvrtNVbX/JrZX1x286Oz7Qp2yMoIHTIU8yKZmPQ6d3J/KxxNFqLQRW82+FU7Vine5JVQwPQgAnHduqmFJjgfKZcDoN3/AHraveG445ZEwcpLKmdx57ZHUH6O2sSaJCrDzeXm55nx5/otWPV1Lbp64/prpSMemWkbV++4l+nXmbLvM7nBB5tnmOY5GpeHQImAxGM4Gev84v2gVIW3DsQ9KKP2bfZ359vxrjOtMfun2/LrGlE/taGpa/cXDo806SMgwu+KNgP6JG334rdTyg3yDat6qqOgEUQA9wFbP3Bt/wAjH8P+9fS6LAOkMf0RVfiJ8z7LciPENU+Uy/8A9/H9XF+yvKTyi3zAg6gefgsQ/wANSf3Ni/JR/QX9lZ+5sX5KP6C/sqfiJ8z7I5MeIVvSuJZrYMIb1k3HLEbNzHxZiuW95rdPHd6f9pS/ST92pb7mxfko/oL+ysfcuH8lH9Bf2U+InzPscmviEQeMrw/7Sn/rVH6q+DxVdn/aNz/X/sqZOkw/ko/oCvg6JB+Rj+iKj4if5Snkx4hEHie579QuT/1JrUl1KQsrNdyllOVLSgkHHUZ78d9bU+iIshzGmDzGB3byf0asnBPDNvNqVtFJBGyiGV3BXIYgKBkd4yxrrW02mI3S52rFYmcQ6l5KbueXTIZLiR5HcuQz+kV3kLk+wVb6+IogqhVAAAwABgAeAFfdb4YSlKUClKUClKUClKUH534xg2X94v8A8lmHsdIn/UfjXnbWA2jcMnH7f3j8amPKTbBdWlz0kED/ABR4/tQVqV5XEdLy9PQjNYlgDFZpSszQUpSiClKUClKUClKUGpqMOVz3j9fm/Yatnkug3apM3dFahfYXkz9iVXquPkZgzJqEvjJHGP6CZP1vWzhet2XiZxX7unClKV6TzylKUClKUClKUClKq3G/EDRILe3P+VXGVj/ml6NM3gqgnHi2BQcz474ghuL8TKHWNY2hZ5EIjZ45jgo/osPS5+qtJbhT0ZT7CK6TY6UkUCQBQyIoGGGd3iTnqSeZ9taE3A9i5y1pD7l2/o4FZdXh4vbOWjT19kYwo6uD0IPsOazWnp8aBpzEoWNpn7NR0Cg7Rj6Jrcrzb122mHo1tuiJKUpVVilKUQUpSgUpSgCuh+Ri3xp7SflriZ/g/Z/4K5l8q5y/NjA+O3cfqxXYvJna9npVmCMExBj7XJc/pVv4SvWZYuKnpELPSgNK3sRSlKBSlKBQmhqpa/xbI03ySwCSXGR2rsCYbZe8yEHm5HRBz8aR1GlqXlF7aR7bT0Es6ZEjygrFDzxlgcNIfUBz8a8dH0QQl5HdpZ5TmWZ/SbwUfMQdyitLW/J/dXhV5b+MSqQVeKzVHUjuDh9+PUTitiC8mtpFt7wqxflDOq7UlPzGHSOT1Zw3dzq01mEZTFVzjnXDBB2cZ+/z5SPxX5z+xR3+JFSmt6wtrFvILMSFjRebSOT5qKPE/UMmuUXesyNM8twjm53LGYdu1ogx82NFbrk9T31x1LTFZx6uunETbq37aARoqL0UACvWhtrkdbG9/s7H7Kw0M45mzvcf8M/7K8udLUns9KNSmPVmla7XTDrb3Q9ttJ+ysfLv5q4/s8v7tV5V/CeZXy2aVrfLT+Quf7PL+7QXbf7vdf2aT9lOVfwjmV8tmla/ys/kLn+zyfu1g3vjFOP+nl/dpyr+DmV8tmte7vVjGTzPcO8+r1V5nU1+bMP+RIP8NRZ7NTuZpAoOSTC+OnLLFeXML8DU10p7xKLakdpbV23+TSkdZM49e7CD6sfGuz6/qj20NtZ2u35TKqpHuGRGiKN8zL3hQOQ7yQK4zf3UcSQFjmMSxbscyVVtxwB1J24rpMEErb55gwuLvHaBeZt4N2I7ZPmu56n1sT0Fehwlf0z92LiZ6wlrbim6s/Nv4u1iH8atlJX2ywDzo/auR7KsencSW1wu6G4hkH8mRT8RnI99eFjAUjVWIJUY5DA9gHgOnurQv+ErOc5ltYHPiY1yfaRzNbp0/DLuTk2rwp6U0S+2RR9pqqcReVm0t45DCxupEBJWEFkX8+Qeagz662Y+BbBellb/ANUD9taGq2qTXVtp8SIsS4uLlUUKvZo33tMDl58mPcpqs0xHVOWj/wD3Gr/+2Rf1z/u0rpWKVRKiTcRyao8kFlL2UCErNcKQZXI6pAvcPGQ+7NT+j6PFaxCKFAiD4se9mPVmPeT1rGpcC2c53Pbor/lI8xye3emCffUeODrqL/N9Smx3LcRpOPZu5OR7STV62iFZjKerU1LTY7iNopUDowwQftB6gjrkcwelRZOqRelDa3I8YpWif3JICuf6QrybjIx/5xZXsPrEHap9KItXTdEowgdS0aSwdbmaYXENqji1Rge2aWTCIrEcnPcG64JyKsfDHAEESxzXEUc14T2kszqGbtDzO3PIBegx0AqM0/UI9U1OPsyWt7JO1O5GXdO+VTKsAfMUFvUSK6CBXK2FoBWaUqqSlKUClKUClKUGK8ri2WRWR1DKwIZSMgg8iCO8V7UoKfL5JdMO7FmilgRkFvNz3pzwp9YrU3X2nDbJG99br0lix8pRRyxJF0lx85efqq90NTE4RMZUyz8oNhJy+Uxo3ekx7J1PgVkwc1tT8X2SDLXdsP8AnJ9medT91pUUv4SKN/z0VvtFasfC9opytrbg+IhT9lX5ko2qxJ5SrInETy3DdwggkkJ9QIGK3uANOk2z3lxGY57uTcUb0o4182OM+BAySPFjVqjhCjCgAeAGB8BX3iqzbKYjDG2sV9UqqX//2Q=="/>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
        <p:nvSpPr>
          <p:cNvPr id="47108" name="AutoShape 4" descr="data:image/jpeg;base64,/9j/4AAQSkZJRgABAQAAAQABAAD/2wCEAAkGBhQRERQUExMUFRUVFxwaFRgXFBoaFxYdHRcXGR0YGBccHTIeFxsjHRccIS8hIycqLCwsFiExNTAqNSYsLCkBCQoKDgwOGA8PGikdHCQpKSwsKSkpKSw1KSktKSwpKSwpKSwpKSkpKSksKSwpKSwpKSkpLCkpKSksKSkpLykpLP/AABEIAPAAsQMBIgACEQEDEQH/xAAcAAEAAgMBAQEAAAAAAAAAAAAABQYBBAcDAgj/xABREAACAQMCAwMHBQoJCwUBAAABAgMABBEFEgYhMRNBUQciMmFxgZEUUpKhsRUjM0JTcrLB0dIXRGJjgpOUosIkNDVDRVR0g4Th8CVVZLPxFv/EABkBAQADAQEAAAAAAAAAAAAAAAABAgQDBf/EACsRAQACAQIFAgUFAQAAAAAAAAABAhEDEgQTIUFRMaEUFWFx0SJCUoHhwf/aAAwDAQACEQMRAD8A7hSlKBSlKBSlKBSlKBSlKBSlKBSlYNBmsZrmWk8KQ3cl407TtIl5MmVuJVGAVZQFVsDk3hW7/BbZZ84XDeprqUj9KsV+N06Wms5dI05nqvsk6jqwHtIFcd8re2W5lDtvjjsi6LvJQPvYbtoOC3TFWoeS/Te+1DfnSSH/ABV8P5KtMP8AFF+m/wC9XL5hp+JWjTlbeG/8zts9exj/AEFqRqgfwWaf0EUg9k8o/wAVY/gtsfCf+1S/vVb5hpfVHLlfnkA6kAevlXxDdo5IR1YjqFYHGemcdKov8Fend8DN62mkJ+tq8/Jto0Vtf6pHAuyNGgULknB7MseZ5/jV20uKpqztrlWaTDolKUrThQpSlSFKUoFKUoFKUoFKUoFKUoFYNZoaCl8ODbd6mnhcq/04Iz+qt2PXgb17QqQywrKrZ5MCxQjHdgj66qHFWsS2N1qMsRHJrKVwQDmMgwuOfT0etSmsuI9YsJB0nhmhz44Cyr9leHxGlnVtM98/lorPRMXXFtrHOlu06ds7bVjB3Nn+UB6PvxUvVH4F0+JLvVGKJ2i3jYcgbgrqGChj0HP663be6ca5NGXOw2SMFJONwlYEgdM4NZraUROK9oz914s3+IeNLaxZEnZt8gJRERnZgDjkFH1V9cO8X299vEJYPGRvjkUpIuehKnuPjURqoB12y/k2s5/vCvBLlZNbnkjxttrMpMw75Gbeqk95UA9eldI06bI9c4z74RMzlCR+WeUzCMWIIM/ZAifmTv28hs699XDyfjN3qzeN2q/RhQfrrlHkxsPlGo25PMRB539pOF/vNn3V1ryaj/SDeN/L9SpXo8PWtdSYrGOn/f8AF+LpGnMVrPaM/fHVc8UpSvRYilKVAUpSgUpSgUpSgUpSgUpSgUpSg5d5RbLfdXiY/C6UxHtimLL9bVWNQ4xlul0y4S3dYLaaHtJ3wAzsqoyovUqOfnV0TX4A2rQA/wCssp0Ps7SOqdptg9zw5JAFJlty6qo6loZS64Hj3V5uvasXnPmPeMS616wzHw3bT63qDXLMFiMMiDtdiEmMDc3jgqKsEp/9ejI/GsG9nKUdPVzr0m4As71o7m6gLSvEgZWYhchR1UY87JqG4s1J7LVbeSK1lnAs3iRIl5ZLjAz3AYrLujUnbE9cTDpjDHF2nz3OtQRQXBt2Fm5aQLlghkwQo8Ty51MXuhR6bpV0kAYnsnZmPOSRypBZj1J5+6pay0hZJ475leOdrcRlCRhASHII+cDVL8rPFlzbSRQxO1vE6ZaYDmzZxsVzyXA5+POqVta81pHb1/pelJtbEesvHyF6diK4nKkFikS5GOSLk4/pN9VXPyan/SA8L+b7Eqm+Sfiu4nuJbeSUzxLHvDkDKNuAwWHXOc8+fKrh5OT9+1RfC+b60Q1u4eZnWtM+IV4mtq2mLeuV1pSleky5KUpUBSlKBSlKBSlKBSlKBSlaeqatFbIZJ5UiQdWdgB9fU+oUG5SovQOJIL6MyW8gkUMVPIggjuKkZHqqUoKdrjf+sWY7zbT/AKUdTcUIXkqgZOeQxzPU8u8+NanEnBMF9JHLI0yPGrKrRStGSrYJBK+sVGfwU2v5a9z/AMZL+2sHEcJOrbdnDpW+2FhxTNV1vJdEPRvNRX2Xjn7c1zHygG/sbz5PbXt40Qjjd2klBI7SQx9QB34rL8ut2svzY8O4ZryuLVJFKuiup6qyhgfaDyqvReTeXv1bUPdIg/w19N5L1b0tR1Jv+qx+itPl1v5Qc2PCcs9PjhXbFGka9cIgUe3CjGaguAWxfauh6/KUf3NEuPsrA8klsfTuL6QeDXcn6qnuGeD7bTw4toynaEFyXZixHIc2Oe+tnD8NOlabTOcud7boTeKzWKVtcylKUSUpSgUpVM8oPGL2nZwQgJJNyE8oIghHPzi3Rn5clPUmg2uKOMDC/wAmtVE12wztP4OEHpJM3cPBepqBsb/UrMksy6gjc2UkRTIe/sz6LJ4KcH11saBpUcEf3tjIXO+SUtuaVj1ZmH2dBjpUlQfWn+Ui0dgkxe1kPLZcoY8n+S58xvcakdb4vtbQL2so3P8Ag0TLySfmIvNqiZ7dXUq6qynqGUEH3GoA8B2yydrb77WUdHgbb7tpBXHqoJ2TVtQu+UMS2UR/1k43zkeKwA7UP55Psr6seC4EcSy77qf8rcHeR+Yp8xPcBVf1PWL+xheUz29xHGM4miMch7goaM7WYnkBtGatlhrSvHGZMJIyruQc9rsMlB4kd47u+u1cKzlparwikkvyiCR7W5x+Fjxh8dBKh82Qe3n4GsQ8U3dryvrcug/jFqC648Xh9NP6O4VMahqMduhkmkWNB1Zjgez1n1VT9Q44eUfeGhtIT/Gbxgpb1xW2d7eotgUttRGV80jW4LpN8EqSr4qwOPUR1U+o1vVzDQdY07ThPcq13cu4zc3It32nHfkKEVfZ8a6NYX4miSQK6h1BAcbWAIyMjuOK4rorjnUZbfT7maDAkjjLKSM4xjJx3kLk+6uJ8ZtJFcM9xcmftreBo3dVQ7VuFYqVXlyyTXWPKPqLmFLKIAy3u6ME+iiBcySHxwvIes1Q9Xllh1mGOGKK62WgCRswVkUHBKseQc7c+yuF74tER4l2pWNuZdX0jiy0ujtguYZWH4quC30etS9cZ1e4ne5sJJLNLZFvIgG3q1wxORtXbyVPEZNdmFX07boypem2cFKUrooUpSgUpSgUpSg+ZHABJ5Acz6q5bqvHrai0kNsZY7Yea0y2jzSTcuYjXbsRf5TZPgK6dd3SRozyMFRQSzMcAAdSa5XqXG0Wons/lKWtiDggPi4ugPxVVecUR6eJoIqzm0eGNVhN+hBx2sazhmOSCWwNrcx82t6LWpVP3i5nmA/FuNPlJGRkDtIlB5+O2pDSNU05V22VtNMsbYxFA5VWGeRLkDPPvPhVj0qWUqezsjAvQB3Rc4GMkIT0HdQV634nmCM81pJsQZd4tzADx7ORVcj2A1sjjGzMPbC4j2dOvnZ+bs9Ld6sVK9hetIVae3iUcwI4mdyCepaRto6dwrZPD1uZVmaCJpl6SGNd+fHOOtByXiniOc3MMtxbzx2qndbxkKvavg4aWRjtjI6gcyBz5E1ZNBvtRmCtBFYJnkXeftiFP4qJGcKO/rljzJNdElgVxhlVge5gCD7jURecB2D+c9tAp+co7M/FSKnIqmveSqbUJRLeX7EgAKsUO1Fx81Sxx7aj7DhvS7V2Q6m6yISr5aONwR184x7/AINVsPC9lGfvd9cQ+pLxmH0WyPjUzpOjIQWM7XIPRpEjYj1bggJ99Rkc91OGwuZFtYJzdSuMmS4vpGgiGcbipfEjZ6RqOZxnArpPB/BcGmxbIdxZsGR2OWc/YB4AdKguN9FjaKGFI4g1xcwx5Eaghd+9yCBn0UNXp3CgkkAAZJ7gKDn/AB9rEMWp6YjMBITKDnkAjptBz05uorn/AB3bxjW03yNboyRGSdMhkP3wL534u7ABOCOVWmGFb8XV5PA0yXLLHBGBllgRtquPmksTJkd1UC4jVrySISPPEs9rGjSc9yCZgRn8dQdyg9+KrqcPMTF/o611P07fquelaUj6tZdhdzXrRF5JjJIJI4U2EKcqNquWPLvrswrT07SIbdSsMMcSk5IRAoPtwOdblK12xhS1t05KUpVlSlKUClKUClKUGtqFhHPG0cqLIjY3KwypwQeY7+YHwqscb9lZWEnZQbFbEbGBlhMQY7e03hTtA7zirea5xqdtKt7NDdXdwkVwHe3YSIIigUb4GV0IBXOR4g0Gpwla6rbQiLsrN4lH3pu2w2DzBYouJCRzzgZzVmguL5VPaLb+oRb2PxkKg1TotRsLJFhi1a5KoMKkZWbAyeQAjPL1Zrd0biBrjcYry62q4jLS2kQCk4xu5A947u+gm7bTLiWYzTTSRgAKsabQCAc+fgHIPhmtJuJ7w3lzBHZxyLBs/jGyRlcEhwGXacnI6jpTWNUmtC/a3sCqm0DfbEs5YZCoEkBYnwFeGh299NdLfNEkS9j2RhbKyyru3K7DmIiCeSk5x1oJ93Eqobi2nQjmMedtJ5dY2qGbVrSWbsbZEeTpumD4GOoXcPPPsNSeucTLhIMmGaY7FEnm4+cVPRvcaqOmcQXwjZd9hb9jI8bK6TM4KcySA3euGznnmoSuMOh4GWlI8ezCxqPgOnvqrNxXMu+ZBKtm25IbjeWAcZAlljwSIC3IMPm+utx4ryZGSXULMI4KsEtzkgqcgFpOXKrJpOlmGERNJ2igBQOzRVCgY27F5Yx45ohVLi2urZ7O6eQ3sEJMkoQZkBeMqZYx0dBuPmjnipTi3iaO9iitLOVXN2MyOhz2cA/CE/NZvQAPPJNfP3DmsSWsh2kBOXtWbAHi1u55Kf5B80+qoy30qG5d7nTZfkt0OU8TphWI/Fnh6qc/jL7edWriJ6j04yMtvaqbaUxnKQomxWVt7BBjvBAOQR4Gqtxho62d7awJzESWK57zi4l5n1kkn31N3OtO17YxX8PyVY5mkeRmHYSMkbdlsl6YLkHDeFWnWfJ/He3qXnyhgoEWUVVKv2Ts6+f16nurprWi09EQulKClcklKUoFKUoFKUoFKUoKR5RdRmD2ttBO8BmMjSPHjeERAeRIOMsQKrK8KQE7pVe4b507tIfgxwPhUtxPLv1fH5G0HxllJ+yP66+6DygtlQYRVUeCqB9lauj25zqKjvdJB7eyX9a1v196NHi4l/nI1/ulh/iFBELq9rFdyXF0d8oSPs5HxtQFfO7ME4X0vacGrTovGUV0rNbpLMAcZCEKcgH0zhe/HtBqk2Wk7rqQx2tlNIgUA3Ex3DGRyj2nw61etKivipErWkfPzREkjADw8/HP2VEJROu2F1d3Cp94hRYiTvj7dvObuU+YG5dcGqnrvCQJuU+Tahd3DAhZnKpAXKBVcBWVcDl3d1Xi/wBEme5G68mTdF/q1jXOH6ZIJ6GobirSDDEEiuLyS5mOyAGc8iesjAD0EXJJPhQQ+m8J6kVUbLeAKFGZZDI/JcejGMc+vWrLZ8J3QyW1F13dexgRe9jjc+49WNek3GkMDm223VxNCFV+zgZznaD5zYABOc++tmw4mklcL8hu0BPN5ERVX1nL5x7qlCXs7cogUu8hA5u5BZvWSAB9VUnWnkt9Te6KBVMccER5ZkG7tJGP5uAgJ6Zq7XcBdGVXZCwwHXG5T4jPL41T9S4Fu5cA6iXABA7W2RiM9easOfKgl34hgktZpbhFWGMeeHwwOV3AYI5nDLy65b1V9eS3h5ra2eRlMXylzKlvk7IEPooAejEc29dVvU+FrgiPtdStVSKXtQrWyqjP1BcGXz8HmB7Kko+Lr2LsG7eyvUnmWFOyV42JJ84qwZlwoBJz4UHRqVgVmgUpSgUpSgUpSgVp6tqkdtDJNKdqRKWc9eQHcO891bmaqHlNv4xYTwkkyzRssMajc7t15KOe0Y5noKDk8vGUN3dz3bSXMYmCKsMCMWCoMAvIBgE8ztU8s1srrojCrbRXavMwQS3Ql7NNx6ncSCfADrVx051aKNkACsqsMAAc1B7q0+J7FprWRU5uMOn5yMGH1ig8dHkeKZ7Z2L4jWVZGPnPuYq+7uGGAwByAqw2nKWI+Jdf7oI+ytXsBv3487G3PfjOcfH7a2ScJG3zZl+sYP20Glp3Dltc3N4J4I5Cki4LL5wDJnkw86p7TOEYIWPZGaPPLAnk2j2KWwKhrHU1gv78N3rbsB4kqV6+HLme7FWHVdchtQpnkWPdyXIJLHvCgDJqIHzqmgsVDLc3CFDnIZM7fxh5yHu8fCq7wnrElxeSgTNJbpF97MiIJJTuwZFKqCseVKjxxmp6HWYbwhAZtneDDIiv4AswGR6hSFraK5mONkjbEZiMJhR5qA9FAB6csmpHhYaXJFf3Mox2FxHG3XmJUyh5eBXBz6q2dbtrpwnyWaKLBO8yRGTI7tvnDFaYk1CFyWjhu4iSQYW7OZRnllWOyTA8COlTVpcrJyBw3ereaw9oP6qCtnhO6k/Dapc47xCkcQ+oE/wD5Ve+5Fnk/KIdXkwSC0pmkU+sCNsEe6ukzMEKg/jk49wz/AOeytDV76aIK0NuZ+fnhZFRlGORG7k3PuyKCnfKNEgjdhFAropYLLEwckAkAdqM5PqrHkj01ZysxwUtVIQDG3t5/vszDHLzVZYx/Sqfm4hlIw+m3TerETj9PBqvcMSwR3purqOSwfJWKFYWji2/PnkUbZGPrwByoOtCs18RyAgEHIPQ5znw599fWaDNKUoFKUoFV/XOOba1lWBmZ7hh5kMalpGznGB07u8irBUbrXD1vdptniSQdxI85fWrjzlPsNBBSXWo3PTs7GI+ya4I/+uM/SxW3pHDsNuWZQzyP6csjF5X9rnoPUMComO8l0yQQ3TtJauQsFy3pRk9Irg/UsnQ5wedWSdCyMAcEqQD4Eg4PxIrtWIx0UmXKNAUyv2faYSzmkRQrD77zbaWHegQjHifZVmmmCAsxCgdSTgD3mtDijS9OSAz31q8ckUYXcnaLvKrhVWRDhgcAAnnz54rlOmaL8ow0jyRbiTHGxZweZI9MYIAwPE4yetc7R1Wh2G0vUlUPGwZTnBHQ8+6tPijVngs5GQIdpVjuz89emPfVaR7xVCreDA6Zt05DwGOQrVl7Tt4FvLmeS1lbs5cER7WbkpO0ejnkaqlYbKzkutYcttGbaNmK5wAJGx16Me7410e6uo4xmR0QDpvZVx9I/wDmKqlxwLb27GRbqa1jKbZSJtrSYOfPnfLYAPQYqMtZNM3/AOSWkuoSjq4VpVHtmmO34ZoL1Z6lFOD2ciSAddpyPj0qNmgkgnkl3oYJFjUo6lj2m8IvPrtO4D1EVrJNqUgASC1tV7u0cysB6kjAQfGoninStQWJGF09x98AljWJEQLzIcAZbzXVT17qCwJAxG6GMLnnmG4KqfXsZcfVXxLc6gvMQW82Om+TbJ8QNv2VWtE4nWNgAZJGJysESlndSgUHHRFBTOWIHnVYIeL3wRJYXqSA8kEQcNz/ABZFOzp4kUxkykoYJ5Cjzuq7Tu7NF5A4xgt38j3V7ahebVKo8IlK5RZHwD3c8Hdtz1IqKHGsY9O3vkPfmzkb61BFaepa1p1zj5RA7kdDLZSkj1BimR7qYke4+6rDOdOUeI7dvtAFQWo308yBZNRtth5skVm7BwPxW3SecvMHbjnivpk0Qd3Z59VzH9XQVrz6ZoKqX7ZAB825l3Z9Sg7s+6g2tXe9d1tLbUJ5LkgZEUcUUVsvLz5iq5UdwTOT6hXTNLtGihjRpGkZEAZ29JyAAWPrJ5++uX6dwZNIS2n/ACqwjdtzTTzyF5D84W5OST4yEcu6urW0ZVFUsWIUAserEDBY47z1oPSlKUClKUClKUHhe2STI0ciq6OMMrDII8CK47b8dvpN9cWU6M9rE/3o53SxIw3L1/CIB3dRjvrtNVbX/JrZX1x286Oz7Qp2yMoIHTIU8yKZmPQ6d3J/KxxNFqLQRW82+FU7Vine5JVQwPQgAnHduqmFJjgfKZcDoN3/AHraveG445ZEwcpLKmdx57ZHUH6O2sSaJCrDzeXm55nx5/otWPV1Lbp64/prpSMemWkbV++4l+nXmbLvM7nBB5tnmOY5GpeHQImAxGM4Gev84v2gVIW3DsQ9KKP2bfZ359vxrjOtMfun2/LrGlE/taGpa/cXDo806SMgwu+KNgP6JG334rdTyg3yDat6qqOgEUQA9wFbP3Bt/wAjH8P+9fS6LAOkMf0RVfiJ8z7LciPENU+Uy/8A9/H9XF+yvKTyi3zAg6gefgsQ/wANSf3Ni/JR/QX9lZ+5sX5KP6C/sqfiJ8z7I5MeIVvSuJZrYMIb1k3HLEbNzHxZiuW95rdPHd6f9pS/ST92pb7mxfko/oL+ysfcuH8lH9Bf2U+InzPscmviEQeMrw/7Sn/rVH6q+DxVdn/aNz/X/sqZOkw/ko/oCvg6JB+Rj+iKj4if5Snkx4hEHie579QuT/1JrUl1KQsrNdyllOVLSgkHHUZ78d9bU+iIshzGmDzGB3byf0asnBPDNvNqVtFJBGyiGV3BXIYgKBkd4yxrrW02mI3S52rFYmcQ6l5KbueXTIZLiR5HcuQz+kV3kLk+wVb6+IogqhVAAAwABgAeAFfdb4YSlKUClKUClKUClKUH534xg2X94v8A8lmHsdIn/UfjXnbWA2jcMnH7f3j8amPKTbBdWlz0kED/ABR4/tQVqV5XEdLy9PQjNYlgDFZpSszQUpSiClKUClKUClKUGpqMOVz3j9fm/Yatnkug3apM3dFahfYXkz9iVXquPkZgzJqEvjJHGP6CZP1vWzhet2XiZxX7unClKV6TzylKUClKUClKUClKq3G/EDRILe3P+VXGVj/ml6NM3gqgnHi2BQcz474ghuL8TKHWNY2hZ5EIjZ45jgo/osPS5+qtJbhT0ZT7CK6TY6UkUCQBQyIoGGGd3iTnqSeZ9taE3A9i5y1pD7l2/o4FZdXh4vbOWjT19kYwo6uD0IPsOazWnp8aBpzEoWNpn7NR0Cg7Rj6Jrcrzb122mHo1tuiJKUpVVilKUQUpSgUpSgCuh+Ri3xp7SflriZ/g/Z/4K5l8q5y/NjA+O3cfqxXYvJna9npVmCMExBj7XJc/pVv4SvWZYuKnpELPSgNK3sRSlKBSlKBQmhqpa/xbI03ySwCSXGR2rsCYbZe8yEHm5HRBz8aR1GlqXlF7aR7bT0Es6ZEjygrFDzxlgcNIfUBz8a8dH0QQl5HdpZ5TmWZ/SbwUfMQdyitLW/J/dXhV5b+MSqQVeKzVHUjuDh9+PUTitiC8mtpFt7wqxflDOq7UlPzGHSOT1Zw3dzq01mEZTFVzjnXDBB2cZ+/z5SPxX5z+xR3+JFSmt6wtrFvILMSFjRebSOT5qKPE/UMmuUXesyNM8twjm53LGYdu1ogx82NFbrk9T31x1LTFZx6uunETbq37aARoqL0UACvWhtrkdbG9/s7H7Kw0M45mzvcf8M/7K8udLUns9KNSmPVmla7XTDrb3Q9ttJ+ysfLv5q4/s8v7tV5V/CeZXy2aVrfLT+Quf7PL+7QXbf7vdf2aT9lOVfwjmV8tmla/ys/kLn+zyfu1g3vjFOP+nl/dpyr+DmV8tmte7vVjGTzPcO8+r1V5nU1+bMP+RIP8NRZ7NTuZpAoOSTC+OnLLFeXML8DU10p7xKLakdpbV23+TSkdZM49e7CD6sfGuz6/qj20NtZ2u35TKqpHuGRGiKN8zL3hQOQ7yQK4zf3UcSQFjmMSxbscyVVtxwB1J24rpMEErb55gwuLvHaBeZt4N2I7ZPmu56n1sT0Fehwlf0z92LiZ6wlrbim6s/Nv4u1iH8atlJX2ywDzo/auR7KsencSW1wu6G4hkH8mRT8RnI99eFjAUjVWIJUY5DA9gHgOnurQv+ErOc5ltYHPiY1yfaRzNbp0/DLuTk2rwp6U0S+2RR9pqqcReVm0t45DCxupEBJWEFkX8+Qeagz662Y+BbBellb/ANUD9taGq2qTXVtp8SIsS4uLlUUKvZo33tMDl58mPcpqs0xHVOWj/wD3Gr/+2Rf1z/u0rpWKVRKiTcRyao8kFlL2UCErNcKQZXI6pAvcPGQ+7NT+j6PFaxCKFAiD4se9mPVmPeT1rGpcC2c53Pbor/lI8xye3emCffUeODrqL/N9Smx3LcRpOPZu5OR7STV62iFZjKerU1LTY7iNopUDowwQftB6gjrkcwelRZOqRelDa3I8YpWif3JICuf6QrybjIx/5xZXsPrEHap9KItXTdEowgdS0aSwdbmaYXENqji1Rge2aWTCIrEcnPcG64JyKsfDHAEESxzXEUc14T2kszqGbtDzO3PIBegx0AqM0/UI9U1OPsyWt7JO1O5GXdO+VTKsAfMUFvUSK6CBXK2FoBWaUqqSlKUClKUClKUGK8ri2WRWR1DKwIZSMgg8iCO8V7UoKfL5JdMO7FmilgRkFvNz3pzwp9YrU3X2nDbJG99br0lix8pRRyxJF0lx85efqq90NTE4RMZUyz8oNhJy+Uxo3ekx7J1PgVkwc1tT8X2SDLXdsP8AnJ9medT91pUUv4SKN/z0VvtFasfC9opytrbg+IhT9lX5ko2qxJ5SrInETy3DdwggkkJ9QIGK3uANOk2z3lxGY57uTcUb0o4182OM+BAySPFjVqjhCjCgAeAGB8BX3iqzbKYjDG2sV9UqqX//2Q=="/>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
        <p:nvSpPr>
          <p:cNvPr id="47110" name="AutoShape 6" descr="data:image/jpeg;base64,/9j/4AAQSkZJRgABAQAAAQABAAD/2wCEAAkGBhQRERQUExMUFRUVFxwaFRgXFBoaFxYdHRcXGR0YGBccHTIeFxsjHRccIS8hIycqLCwsFiExNTAqNSYsLCkBCQoKDgwOGA8PGikdHCQpKSwsKSkpKSw1KSktKSwpKSwpKSwpKSkpKSksKSwpKSwpKSkpLCkpKSksKSkpLykpLP/AABEIAPAAsQMBIgACEQEDEQH/xAAcAAEAAgMBAQEAAAAAAAAAAAAABQYBBAcDAgj/xABREAACAQMCAwMHBQoJCwUBAAABAgMABBEFEgYhMRNBUQciMmFxgZEUUpKhsRUjM0JTcrLB0dIXRGJjgpOUosIkNDVDRVR0g4Th8CVVZLPxFv/EABkBAQADAQEAAAAAAAAAAAAAAAABAgQDBf/EACsRAQACAQIFAgUFAQAAAAAAAAABAhEDEgQTIUFRMaEUFWFx0SJCUoHhwf/aAAwDAQACEQMRAD8A7hSlKBSlKBSlKBSlKBSlKBSlKBSlYNBmsZrmWk8KQ3cl407TtIl5MmVuJVGAVZQFVsDk3hW7/BbZZ84XDeprqUj9KsV+N06Wms5dI05nqvsk6jqwHtIFcd8re2W5lDtvjjsi6LvJQPvYbtoOC3TFWoeS/Te+1DfnSSH/ABV8P5KtMP8AFF+m/wC9XL5hp+JWjTlbeG/8zts9exj/AEFqRqgfwWaf0EUg9k8o/wAVY/gtsfCf+1S/vVb5hpfVHLlfnkA6kAevlXxDdo5IR1YjqFYHGemcdKov8Fend8DN62mkJ+tq8/Jto0Vtf6pHAuyNGgULknB7MseZ5/jV20uKpqztrlWaTDolKUrThQpSlSFKUoFKUoFKUoFKUoFKUoFYNZoaCl8ODbd6mnhcq/04Iz+qt2PXgb17QqQywrKrZ5MCxQjHdgj66qHFWsS2N1qMsRHJrKVwQDmMgwuOfT0etSmsuI9YsJB0nhmhz44Cyr9leHxGlnVtM98/lorPRMXXFtrHOlu06ds7bVjB3Nn+UB6PvxUvVH4F0+JLvVGKJ2i3jYcgbgrqGChj0HP663be6ca5NGXOw2SMFJONwlYEgdM4NZraUROK9oz914s3+IeNLaxZEnZt8gJRERnZgDjkFH1V9cO8X299vEJYPGRvjkUpIuehKnuPjURqoB12y/k2s5/vCvBLlZNbnkjxttrMpMw75Gbeqk95UA9eldI06bI9c4z74RMzlCR+WeUzCMWIIM/ZAifmTv28hs699XDyfjN3qzeN2q/RhQfrrlHkxsPlGo25PMRB539pOF/vNn3V1ryaj/SDeN/L9SpXo8PWtdSYrGOn/f8AF+LpGnMVrPaM/fHVc8UpSvRYilKVAUpSgUpSgUpSgUpSgUpSgUpSg5d5RbLfdXiY/C6UxHtimLL9bVWNQ4xlul0y4S3dYLaaHtJ3wAzsqoyovUqOfnV0TX4A2rQA/wCssp0Ps7SOqdptg9zw5JAFJlty6qo6loZS64Hj3V5uvasXnPmPeMS616wzHw3bT63qDXLMFiMMiDtdiEmMDc3jgqKsEp/9ejI/GsG9nKUdPVzr0m4As71o7m6gLSvEgZWYhchR1UY87JqG4s1J7LVbeSK1lnAs3iRIl5ZLjAz3AYrLujUnbE9cTDpjDHF2nz3OtQRQXBt2Fm5aQLlghkwQo8Ty51MXuhR6bpV0kAYnsnZmPOSRypBZj1J5+6pay0hZJ475leOdrcRlCRhASHII+cDVL8rPFlzbSRQxO1vE6ZaYDmzZxsVzyXA5+POqVta81pHb1/pelJtbEesvHyF6diK4nKkFikS5GOSLk4/pN9VXPyan/SA8L+b7Eqm+Sfiu4nuJbeSUzxLHvDkDKNuAwWHXOc8+fKrh5OT9+1RfC+b60Q1u4eZnWtM+IV4mtq2mLeuV1pSleky5KUpUBSlKBSlKBSlKBSlKBSlaeqatFbIZJ5UiQdWdgB9fU+oUG5SovQOJIL6MyW8gkUMVPIggjuKkZHqqUoKdrjf+sWY7zbT/AKUdTcUIXkqgZOeQxzPU8u8+NanEnBMF9JHLI0yPGrKrRStGSrYJBK+sVGfwU2v5a9z/AMZL+2sHEcJOrbdnDpW+2FhxTNV1vJdEPRvNRX2Xjn7c1zHygG/sbz5PbXt40Qjjd2klBI7SQx9QB34rL8ut2svzY8O4ZryuLVJFKuiup6qyhgfaDyqvReTeXv1bUPdIg/w19N5L1b0tR1Jv+qx+itPl1v5Qc2PCcs9PjhXbFGka9cIgUe3CjGaguAWxfauh6/KUf3NEuPsrA8klsfTuL6QeDXcn6qnuGeD7bTw4toynaEFyXZixHIc2Oe+tnD8NOlabTOcud7boTeKzWKVtcylKUSUpSgUpVM8oPGL2nZwQgJJNyE8oIghHPzi3Rn5clPUmg2uKOMDC/wAmtVE12wztP4OEHpJM3cPBepqBsb/UrMksy6gjc2UkRTIe/sz6LJ4KcH11saBpUcEf3tjIXO+SUtuaVj1ZmH2dBjpUlQfWn+Ui0dgkxe1kPLZcoY8n+S58xvcakdb4vtbQL2so3P8Ag0TLySfmIvNqiZ7dXUq6qynqGUEH3GoA8B2yydrb77WUdHgbb7tpBXHqoJ2TVtQu+UMS2UR/1k43zkeKwA7UP55Psr6seC4EcSy77qf8rcHeR+Yp8xPcBVf1PWL+xheUz29xHGM4miMch7goaM7WYnkBtGatlhrSvHGZMJIyruQc9rsMlB4kd47u+u1cKzlparwikkvyiCR7W5x+Fjxh8dBKh82Qe3n4GsQ8U3dryvrcug/jFqC648Xh9NP6O4VMahqMduhkmkWNB1Zjgez1n1VT9Q44eUfeGhtIT/Gbxgpb1xW2d7eotgUttRGV80jW4LpN8EqSr4qwOPUR1U+o1vVzDQdY07ThPcq13cu4zc3It32nHfkKEVfZ8a6NYX4miSQK6h1BAcbWAIyMjuOK4rorjnUZbfT7maDAkjjLKSM4xjJx3kLk+6uJ8ZtJFcM9xcmftreBo3dVQ7VuFYqVXlyyTXWPKPqLmFLKIAy3u6ME+iiBcySHxwvIes1Q9Xllh1mGOGKK62WgCRswVkUHBKseQc7c+yuF74tER4l2pWNuZdX0jiy0ujtguYZWH4quC30etS9cZ1e4ne5sJJLNLZFvIgG3q1wxORtXbyVPEZNdmFX07boypem2cFKUrooUpSgUpSgUpSg+ZHABJ5Acz6q5bqvHrai0kNsZY7Yea0y2jzSTcuYjXbsRf5TZPgK6dd3SRozyMFRQSzMcAAdSa5XqXG0Wons/lKWtiDggPi4ugPxVVecUR6eJoIqzm0eGNVhN+hBx2sazhmOSCWwNrcx82t6LWpVP3i5nmA/FuNPlJGRkDtIlB5+O2pDSNU05V22VtNMsbYxFA5VWGeRLkDPPvPhVj0qWUqezsjAvQB3Rc4GMkIT0HdQV634nmCM81pJsQZd4tzADx7ORVcj2A1sjjGzMPbC4j2dOvnZ+bs9Ld6sVK9hetIVae3iUcwI4mdyCepaRto6dwrZPD1uZVmaCJpl6SGNd+fHOOtByXiniOc3MMtxbzx2qndbxkKvavg4aWRjtjI6gcyBz5E1ZNBvtRmCtBFYJnkXeftiFP4qJGcKO/rljzJNdElgVxhlVge5gCD7jURecB2D+c9tAp+co7M/FSKnIqmveSqbUJRLeX7EgAKsUO1Fx81Sxx7aj7DhvS7V2Q6m6yISr5aONwR184x7/AINVsPC9lGfvd9cQ+pLxmH0WyPjUzpOjIQWM7XIPRpEjYj1bggJ99Rkc91OGwuZFtYJzdSuMmS4vpGgiGcbipfEjZ6RqOZxnArpPB/BcGmxbIdxZsGR2OWc/YB4AdKguN9FjaKGFI4g1xcwx5Eaghd+9yCBn0UNXp3CgkkAAZJ7gKDn/AB9rEMWp6YjMBITKDnkAjptBz05uorn/AB3bxjW03yNboyRGSdMhkP3wL534u7ABOCOVWmGFb8XV5PA0yXLLHBGBllgRtquPmksTJkd1UC4jVrySISPPEs9rGjSc9yCZgRn8dQdyg9+KrqcPMTF/o611P07fquelaUj6tZdhdzXrRF5JjJIJI4U2EKcqNquWPLvrswrT07SIbdSsMMcSk5IRAoPtwOdblK12xhS1t05KUpVlSlKUClKUClKUGtqFhHPG0cqLIjY3KwypwQeY7+YHwqscb9lZWEnZQbFbEbGBlhMQY7e03hTtA7zirea5xqdtKt7NDdXdwkVwHe3YSIIigUb4GV0IBXOR4g0Gpwla6rbQiLsrN4lH3pu2w2DzBYouJCRzzgZzVmguL5VPaLb+oRb2PxkKg1TotRsLJFhi1a5KoMKkZWbAyeQAjPL1Zrd0biBrjcYry62q4jLS2kQCk4xu5A947u+gm7bTLiWYzTTSRgAKsabQCAc+fgHIPhmtJuJ7w3lzBHZxyLBs/jGyRlcEhwGXacnI6jpTWNUmtC/a3sCqm0DfbEs5YZCoEkBYnwFeGh299NdLfNEkS9j2RhbKyyru3K7DmIiCeSk5x1oJ93Eqobi2nQjmMedtJ5dY2qGbVrSWbsbZEeTpumD4GOoXcPPPsNSeucTLhIMmGaY7FEnm4+cVPRvcaqOmcQXwjZd9hb9jI8bK6TM4KcySA3euGznnmoSuMOh4GWlI8ezCxqPgOnvqrNxXMu+ZBKtm25IbjeWAcZAlljwSIC3IMPm+utx4ryZGSXULMI4KsEtzkgqcgFpOXKrJpOlmGERNJ2igBQOzRVCgY27F5Yx45ohVLi2urZ7O6eQ3sEJMkoQZkBeMqZYx0dBuPmjnipTi3iaO9iitLOVXN2MyOhz2cA/CE/NZvQAPPJNfP3DmsSWsh2kBOXtWbAHi1u55Kf5B80+qoy30qG5d7nTZfkt0OU8TphWI/Fnh6qc/jL7edWriJ6j04yMtvaqbaUxnKQomxWVt7BBjvBAOQR4Gqtxho62d7awJzESWK57zi4l5n1kkn31N3OtO17YxX8PyVY5mkeRmHYSMkbdlsl6YLkHDeFWnWfJ/He3qXnyhgoEWUVVKv2Ts6+f16nurprWi09EQulKClcklKUoFKUoFKUoFKUoKR5RdRmD2ttBO8BmMjSPHjeERAeRIOMsQKrK8KQE7pVe4b507tIfgxwPhUtxPLv1fH5G0HxllJ+yP66+6DygtlQYRVUeCqB9lauj25zqKjvdJB7eyX9a1v196NHi4l/nI1/ulh/iFBELq9rFdyXF0d8oSPs5HxtQFfO7ME4X0vacGrTovGUV0rNbpLMAcZCEKcgH0zhe/HtBqk2Wk7rqQx2tlNIgUA3Ex3DGRyj2nw61etKivipErWkfPzREkjADw8/HP2VEJROu2F1d3Cp94hRYiTvj7dvObuU+YG5dcGqnrvCQJuU+Tahd3DAhZnKpAXKBVcBWVcDl3d1Xi/wBEme5G68mTdF/q1jXOH6ZIJ6GobirSDDEEiuLyS5mOyAGc8iesjAD0EXJJPhQQ+m8J6kVUbLeAKFGZZDI/JcejGMc+vWrLZ8J3QyW1F13dexgRe9jjc+49WNek3GkMDm223VxNCFV+zgZznaD5zYABOc++tmw4mklcL8hu0BPN5ERVX1nL5x7qlCXs7cogUu8hA5u5BZvWSAB9VUnWnkt9Te6KBVMccER5ZkG7tJGP5uAgJ6Zq7XcBdGVXZCwwHXG5T4jPL41T9S4Fu5cA6iXABA7W2RiM9easOfKgl34hgktZpbhFWGMeeHwwOV3AYI5nDLy65b1V9eS3h5ra2eRlMXylzKlvk7IEPooAejEc29dVvU+FrgiPtdStVSKXtQrWyqjP1BcGXz8HmB7Kko+Lr2LsG7eyvUnmWFOyV42JJ84qwZlwoBJz4UHRqVgVmgUpSgUpSgUpSgVp6tqkdtDJNKdqRKWc9eQHcO891bmaqHlNv4xYTwkkyzRssMajc7t15KOe0Y5noKDk8vGUN3dz3bSXMYmCKsMCMWCoMAvIBgE8ztU8s1srrojCrbRXavMwQS3Ql7NNx6ncSCfADrVx051aKNkACsqsMAAc1B7q0+J7FprWRU5uMOn5yMGH1ig8dHkeKZ7Z2L4jWVZGPnPuYq+7uGGAwByAqw2nKWI+Jdf7oI+ytXsBv3487G3PfjOcfH7a2ScJG3zZl+sYP20Glp3Dltc3N4J4I5Cki4LL5wDJnkw86p7TOEYIWPZGaPPLAnk2j2KWwKhrHU1gv78N3rbsB4kqV6+HLme7FWHVdchtQpnkWPdyXIJLHvCgDJqIHzqmgsVDLc3CFDnIZM7fxh5yHu8fCq7wnrElxeSgTNJbpF97MiIJJTuwZFKqCseVKjxxmp6HWYbwhAZtneDDIiv4AswGR6hSFraK5mONkjbEZiMJhR5qA9FAB6csmpHhYaXJFf3Mox2FxHG3XmJUyh5eBXBz6q2dbtrpwnyWaKLBO8yRGTI7tvnDFaYk1CFyWjhu4iSQYW7OZRnllWOyTA8COlTVpcrJyBw3ereaw9oP6qCtnhO6k/Dapc47xCkcQ+oE/wD5Ve+5Fnk/KIdXkwSC0pmkU+sCNsEe6ukzMEKg/jk49wz/AOeytDV76aIK0NuZ+fnhZFRlGORG7k3PuyKCnfKNEgjdhFAropYLLEwckAkAdqM5PqrHkj01ZysxwUtVIQDG3t5/vszDHLzVZYx/Sqfm4hlIw+m3TerETj9PBqvcMSwR3purqOSwfJWKFYWji2/PnkUbZGPrwByoOtCs18RyAgEHIPQ5znw599fWaDNKUoFKUoFV/XOOba1lWBmZ7hh5kMalpGznGB07u8irBUbrXD1vdptniSQdxI85fWrjzlPsNBBSXWo3PTs7GI+ya4I/+uM/SxW3pHDsNuWZQzyP6csjF5X9rnoPUMComO8l0yQQ3TtJauQsFy3pRk9Irg/UsnQ5wedWSdCyMAcEqQD4Eg4PxIrtWIx0UmXKNAUyv2faYSzmkRQrD77zbaWHegQjHifZVmmmCAsxCgdSTgD3mtDijS9OSAz31q8ckUYXcnaLvKrhVWRDhgcAAnnz54rlOmaL8ow0jyRbiTHGxZweZI9MYIAwPE4yetc7R1Wh2G0vUlUPGwZTnBHQ8+6tPijVngs5GQIdpVjuz89emPfVaR7xVCreDA6Zt05DwGOQrVl7Tt4FvLmeS1lbs5cER7WbkpO0ejnkaqlYbKzkutYcttGbaNmK5wAJGx16Me7410e6uo4xmR0QDpvZVx9I/wDmKqlxwLb27GRbqa1jKbZSJtrSYOfPnfLYAPQYqMtZNM3/AOSWkuoSjq4VpVHtmmO34ZoL1Z6lFOD2ciSAddpyPj0qNmgkgnkl3oYJFjUo6lj2m8IvPrtO4D1EVrJNqUgASC1tV7u0cysB6kjAQfGoninStQWJGF09x98AljWJEQLzIcAZbzXVT17qCwJAxG6GMLnnmG4KqfXsZcfVXxLc6gvMQW82Om+TbJ8QNv2VWtE4nWNgAZJGJysESlndSgUHHRFBTOWIHnVYIeL3wRJYXqSA8kEQcNz/ABZFOzp4kUxkykoYJ5Cjzuq7Tu7NF5A4xgt38j3V7ahebVKo8IlK5RZHwD3c8Hdtz1IqKHGsY9O3vkPfmzkb61BFaepa1p1zj5RA7kdDLZSkj1BimR7qYke4+6rDOdOUeI7dvtAFQWo308yBZNRtth5skVm7BwPxW3SecvMHbjnivpk0Qd3Z59VzH9XQVrz6ZoKqX7ZAB825l3Z9Sg7s+6g2tXe9d1tLbUJ5LkgZEUcUUVsvLz5iq5UdwTOT6hXTNLtGihjRpGkZEAZ29JyAAWPrJ5++uX6dwZNIS2n/ACqwjdtzTTzyF5D84W5OST4yEcu6urW0ZVFUsWIUAserEDBY47z1oPSlKUClKUClKUHhe2STI0ciq6OMMrDII8CK47b8dvpN9cWU6M9rE/3o53SxIw3L1/CIB3dRjvrtNVbX/JrZX1x286Oz7Qp2yMoIHTIU8yKZmPQ6d3J/KxxNFqLQRW82+FU7Vine5JVQwPQgAnHduqmFJjgfKZcDoN3/AHraveG445ZEwcpLKmdx57ZHUH6O2sSaJCrDzeXm55nx5/otWPV1Lbp64/prpSMemWkbV++4l+nXmbLvM7nBB5tnmOY5GpeHQImAxGM4Gev84v2gVIW3DsQ9KKP2bfZ359vxrjOtMfun2/LrGlE/taGpa/cXDo806SMgwu+KNgP6JG334rdTyg3yDat6qqOgEUQA9wFbP3Bt/wAjH8P+9fS6LAOkMf0RVfiJ8z7LciPENU+Uy/8A9/H9XF+yvKTyi3zAg6gefgsQ/wANSf3Ni/JR/QX9lZ+5sX5KP6C/sqfiJ8z7I5MeIVvSuJZrYMIb1k3HLEbNzHxZiuW95rdPHd6f9pS/ST92pb7mxfko/oL+ysfcuH8lH9Bf2U+InzPscmviEQeMrw/7Sn/rVH6q+DxVdn/aNz/X/sqZOkw/ko/oCvg6JB+Rj+iKj4if5Snkx4hEHie579QuT/1JrUl1KQsrNdyllOVLSgkHHUZ78d9bU+iIshzGmDzGB3byf0asnBPDNvNqVtFJBGyiGV3BXIYgKBkd4yxrrW02mI3S52rFYmcQ6l5KbueXTIZLiR5HcuQz+kV3kLk+wVb6+IogqhVAAAwABgAeAFfdb4YSlKUClKUClKUClKUH534xg2X94v8A8lmHsdIn/UfjXnbWA2jcMnH7f3j8amPKTbBdWlz0kED/ABR4/tQVqV5XEdLy9PQjNYlgDFZpSszQUpSiClKUClKUClKUGpqMOVz3j9fm/Yatnkug3apM3dFahfYXkz9iVXquPkZgzJqEvjJHGP6CZP1vWzhet2XiZxX7unClKV6TzylKUClKUClKUClKq3G/EDRILe3P+VXGVj/ml6NM3gqgnHi2BQcz474ghuL8TKHWNY2hZ5EIjZ45jgo/osPS5+qtJbhT0ZT7CK6TY6UkUCQBQyIoGGGd3iTnqSeZ9taE3A9i5y1pD7l2/o4FZdXh4vbOWjT19kYwo6uD0IPsOazWnp8aBpzEoWNpn7NR0Cg7Rj6Jrcrzb122mHo1tuiJKUpVVilKUQUpSgUpSgCuh+Ri3xp7SflriZ/g/Z/4K5l8q5y/NjA+O3cfqxXYvJna9npVmCMExBj7XJc/pVv4SvWZYuKnpELPSgNK3sRSlKBSlKBQmhqpa/xbI03ySwCSXGR2rsCYbZe8yEHm5HRBz8aR1GlqXlF7aR7bT0Es6ZEjygrFDzxlgcNIfUBz8a8dH0QQl5HdpZ5TmWZ/SbwUfMQdyitLW/J/dXhV5b+MSqQVeKzVHUjuDh9+PUTitiC8mtpFt7wqxflDOq7UlPzGHSOT1Zw3dzq01mEZTFVzjnXDBB2cZ+/z5SPxX5z+xR3+JFSmt6wtrFvILMSFjRebSOT5qKPE/UMmuUXesyNM8twjm53LGYdu1ogx82NFbrk9T31x1LTFZx6uunETbq37aARoqL0UACvWhtrkdbG9/s7H7Kw0M45mzvcf8M/7K8udLUns9KNSmPVmla7XTDrb3Q9ttJ+ysfLv5q4/s8v7tV5V/CeZXy2aVrfLT+Quf7PL+7QXbf7vdf2aT9lOVfwjmV8tmla/ys/kLn+zyfu1g3vjFOP+nl/dpyr+DmV8tmte7vVjGTzPcO8+r1V5nU1+bMP+RIP8NRZ7NTuZpAoOSTC+OnLLFeXML8DU10p7xKLakdpbV23+TSkdZM49e7CD6sfGuz6/qj20NtZ2u35TKqpHuGRGiKN8zL3hQOQ7yQK4zf3UcSQFjmMSxbscyVVtxwB1J24rpMEErb55gwuLvHaBeZt4N2I7ZPmu56n1sT0Fehwlf0z92LiZ6wlrbim6s/Nv4u1iH8atlJX2ywDzo/auR7KsencSW1wu6G4hkH8mRT8RnI99eFjAUjVWIJUY5DA9gHgOnurQv+ErOc5ltYHPiY1yfaRzNbp0/DLuTk2rwp6U0S+2RR9pqqcReVm0t45DCxupEBJWEFkX8+Qeagz662Y+BbBellb/ANUD9taGq2qTXVtp8SIsS4uLlUUKvZo33tMDl58mPcpqs0xHVOWj/wD3Gr/+2Rf1z/u0rpWKVRKiTcRyao8kFlL2UCErNcKQZXI6pAvcPGQ+7NT+j6PFaxCKFAiD4se9mPVmPeT1rGpcC2c53Pbor/lI8xye3emCffUeODrqL/N9Smx3LcRpOPZu5OR7STV62iFZjKerU1LTY7iNopUDowwQftB6gjrkcwelRZOqRelDa3I8YpWif3JICuf6QrybjIx/5xZXsPrEHap9KItXTdEowgdS0aSwdbmaYXENqji1Rge2aWTCIrEcnPcG64JyKsfDHAEESxzXEUc14T2kszqGbtDzO3PIBegx0AqM0/UI9U1OPsyWt7JO1O5GXdO+VTKsAfMUFvUSK6CBXK2FoBWaUqqSlKUClKUClKUGK8ri2WRWR1DKwIZSMgg8iCO8V7UoKfL5JdMO7FmilgRkFvNz3pzwp9YrU3X2nDbJG99br0lix8pRRyxJF0lx85efqq90NTE4RMZUyz8oNhJy+Uxo3ekx7J1PgVkwc1tT8X2SDLXdsP8AnJ9medT91pUUv4SKN/z0VvtFasfC9opytrbg+IhT9lX5ko2qxJ5SrInETy3DdwggkkJ9QIGK3uANOk2z3lxGY57uTcUb0o4182OM+BAySPFjVqjhCjCgAeAGB8BX3iqzbKYjDG2sV9UqqX//2Q=="/>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pic>
        <p:nvPicPr>
          <p:cNvPr id="11" name="Picture 10" descr="images (1).jpg"/>
          <p:cNvPicPr>
            <a:picLocks noChangeAspect="1"/>
          </p:cNvPicPr>
          <p:nvPr/>
        </p:nvPicPr>
        <p:blipFill>
          <a:blip r:embed="rId2" cstate="print"/>
          <a:stretch>
            <a:fillRect/>
          </a:stretch>
        </p:blipFill>
        <p:spPr>
          <a:xfrm>
            <a:off x="4932040" y="1772816"/>
            <a:ext cx="1930896" cy="1917104"/>
          </a:xfrm>
          <a:prstGeom prst="rect">
            <a:avLst/>
          </a:prstGeom>
        </p:spPr>
      </p:pic>
      <p:pic>
        <p:nvPicPr>
          <p:cNvPr id="12" name="Picture 11" descr="images.jpg"/>
          <p:cNvPicPr>
            <a:picLocks noChangeAspect="1"/>
          </p:cNvPicPr>
          <p:nvPr/>
        </p:nvPicPr>
        <p:blipFill>
          <a:blip r:embed="rId3" cstate="print"/>
          <a:stretch>
            <a:fillRect/>
          </a:stretch>
        </p:blipFill>
        <p:spPr>
          <a:xfrm>
            <a:off x="1691680" y="2996952"/>
            <a:ext cx="2513031" cy="187220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s (3).jpg"/>
          <p:cNvPicPr>
            <a:picLocks noChangeAspect="1"/>
          </p:cNvPicPr>
          <p:nvPr/>
        </p:nvPicPr>
        <p:blipFill>
          <a:blip r:embed="rId3" cstate="print"/>
          <a:stretch>
            <a:fillRect/>
          </a:stretch>
        </p:blipFill>
        <p:spPr>
          <a:xfrm>
            <a:off x="827584" y="5538366"/>
            <a:ext cx="4320480" cy="1319634"/>
          </a:xfrm>
          <a:prstGeom prst="rect">
            <a:avLst/>
          </a:prstGeom>
        </p:spPr>
      </p:pic>
      <p:sp>
        <p:nvSpPr>
          <p:cNvPr id="2" name="Rectangle 1"/>
          <p:cNvSpPr/>
          <p:nvPr/>
        </p:nvSpPr>
        <p:spPr>
          <a:xfrm>
            <a:off x="2411760" y="260648"/>
            <a:ext cx="3894015" cy="630942"/>
          </a:xfrm>
          <a:prstGeom prst="rect">
            <a:avLst/>
          </a:prstGeom>
        </p:spPr>
        <p:txBody>
          <a:bodyPr wrap="none">
            <a:spAutoFit/>
          </a:bodyPr>
          <a:lstStyle/>
          <a:p>
            <a:r>
              <a:rPr lang="fa-IR" sz="3500" b="1" dirty="0">
                <a:effectLst>
                  <a:outerShdw blurRad="38100" dist="38100" dir="2700000" algn="tl">
                    <a:srgbClr val="000000">
                      <a:alpha val="43137"/>
                    </a:srgbClr>
                  </a:outerShdw>
                </a:effectLst>
                <a:cs typeface="B Nazanin" pitchFamily="2" charset="-78"/>
              </a:rPr>
              <a:t>مقدمه یا </a:t>
            </a:r>
            <a:r>
              <a:rPr lang="en-US" sz="3500" b="1" dirty="0">
                <a:effectLst>
                  <a:outerShdw blurRad="38100" dist="38100" dir="2700000" algn="tl">
                    <a:srgbClr val="000000">
                      <a:alpha val="43137"/>
                    </a:srgbClr>
                  </a:outerShdw>
                </a:effectLst>
                <a:cs typeface="B Nazanin" pitchFamily="2" charset="-78"/>
              </a:rPr>
              <a:t>Introduction</a:t>
            </a:r>
          </a:p>
        </p:txBody>
      </p:sp>
      <p:sp>
        <p:nvSpPr>
          <p:cNvPr id="4" name="Rectangle 3"/>
          <p:cNvSpPr/>
          <p:nvPr/>
        </p:nvSpPr>
        <p:spPr>
          <a:xfrm>
            <a:off x="251520" y="2204864"/>
            <a:ext cx="8460432" cy="3539430"/>
          </a:xfrm>
          <a:prstGeom prst="rect">
            <a:avLst/>
          </a:prstGeom>
        </p:spPr>
        <p:txBody>
          <a:bodyPr wrap="square">
            <a:spAutoFit/>
          </a:bodyPr>
          <a:lstStyle/>
          <a:p>
            <a:pPr algn="just">
              <a:buFont typeface="Arial" pitchFamily="34" charset="0"/>
              <a:buChar char="•"/>
            </a:pPr>
            <a:r>
              <a:rPr lang="fa-IR" sz="2800" dirty="0" smtClean="0">
                <a:cs typeface="B Nazanin" pitchFamily="2" charset="-78"/>
              </a:rPr>
              <a:t>حداکثر 1 الی 1.5 صفحه</a:t>
            </a:r>
          </a:p>
          <a:p>
            <a:pPr lvl="0" algn="just">
              <a:buFont typeface="Arial" pitchFamily="34" charset="0"/>
              <a:buChar char="•"/>
            </a:pPr>
            <a:r>
              <a:rPr lang="fa-IR" sz="2800" dirty="0" smtClean="0">
                <a:cs typeface="B Nazanin" pitchFamily="2" charset="-78"/>
              </a:rPr>
              <a:t>همان </a:t>
            </a:r>
            <a:r>
              <a:rPr lang="fa-IR" sz="2800" dirty="0">
                <a:cs typeface="B Nazanin" pitchFamily="2" charset="-78"/>
              </a:rPr>
              <a:t>بخش بیان مسئله و ضرورت اصلی انجام تحقیق (مشکل چیست و دلایل بررسی و حل مشکل) است.</a:t>
            </a:r>
            <a:endParaRPr lang="en-US" sz="2800" dirty="0">
              <a:cs typeface="B Nazanin" pitchFamily="2" charset="-78"/>
            </a:endParaRPr>
          </a:p>
          <a:p>
            <a:pPr lvl="0" algn="just">
              <a:buFont typeface="Arial" pitchFamily="34" charset="0"/>
              <a:buChar char="•"/>
            </a:pPr>
            <a:r>
              <a:rPr lang="fa-IR" sz="2800" dirty="0">
                <a:cs typeface="B Nazanin" pitchFamily="2" charset="-78"/>
              </a:rPr>
              <a:t>مروری بسیار خلاصه بر تحقیقات پیشین کاملا </a:t>
            </a:r>
            <a:r>
              <a:rPr lang="fa-IR" sz="2800" dirty="0" smtClean="0">
                <a:cs typeface="B Nazanin" pitchFamily="2" charset="-78"/>
              </a:rPr>
              <a:t>مرتبط (</a:t>
            </a:r>
            <a:r>
              <a:rPr lang="fa-IR" sz="2800" u="sng" dirty="0" smtClean="0">
                <a:cs typeface="B Nazanin" pitchFamily="2" charset="-78"/>
              </a:rPr>
              <a:t>تحقیقات اخیر</a:t>
            </a:r>
            <a:r>
              <a:rPr lang="fa-IR" sz="2800" dirty="0" smtClean="0">
                <a:cs typeface="B Nazanin" pitchFamily="2" charset="-78"/>
              </a:rPr>
              <a:t>) </a:t>
            </a:r>
            <a:r>
              <a:rPr lang="fa-IR" sz="2800" dirty="0">
                <a:cs typeface="B Nazanin" pitchFamily="2" charset="-78"/>
              </a:rPr>
              <a:t>که دلیل </a:t>
            </a:r>
            <a:r>
              <a:rPr lang="fa-IR" sz="2800" dirty="0" smtClean="0">
                <a:cs typeface="B Nazanin" pitchFamily="2" charset="-78"/>
              </a:rPr>
              <a:t>و مشوقی </a:t>
            </a:r>
            <a:r>
              <a:rPr lang="fa-IR" sz="2800" dirty="0">
                <a:cs typeface="B Nazanin" pitchFamily="2" charset="-78"/>
              </a:rPr>
              <a:t>برای  انجام این تحقیق بوده است، صورت میگیرد.</a:t>
            </a:r>
            <a:endParaRPr lang="en-US" sz="2800" dirty="0">
              <a:cs typeface="B Nazanin" pitchFamily="2" charset="-78"/>
            </a:endParaRPr>
          </a:p>
          <a:p>
            <a:pPr lvl="0" algn="just">
              <a:buFont typeface="Arial" pitchFamily="34" charset="0"/>
              <a:buChar char="•"/>
            </a:pPr>
            <a:r>
              <a:rPr lang="fa-IR" sz="2800" dirty="0">
                <a:cs typeface="B Nazanin" pitchFamily="2" charset="-78"/>
              </a:rPr>
              <a:t>شکاف</a:t>
            </a:r>
            <a:r>
              <a:rPr lang="fa-IR" sz="100" dirty="0">
                <a:cs typeface="B Nazanin" pitchFamily="2" charset="-78"/>
              </a:rPr>
              <a:t> </a:t>
            </a:r>
            <a:r>
              <a:rPr lang="fa-IR" sz="2800" dirty="0">
                <a:cs typeface="B Nazanin" pitchFamily="2" charset="-78"/>
              </a:rPr>
              <a:t>اصلی</a:t>
            </a:r>
            <a:r>
              <a:rPr lang="fa-IR" sz="700" dirty="0">
                <a:cs typeface="B Nazanin" pitchFamily="2" charset="-78"/>
              </a:rPr>
              <a:t> </a:t>
            </a:r>
            <a:r>
              <a:rPr lang="fa-IR" sz="2800" dirty="0">
                <a:cs typeface="B Nazanin" pitchFamily="2" charset="-78"/>
              </a:rPr>
              <a:t>تحقیق (</a:t>
            </a:r>
            <a:r>
              <a:rPr lang="en-US" dirty="0">
                <a:cs typeface="B Nazanin" pitchFamily="2" charset="-78"/>
              </a:rPr>
              <a:t>Gap Synthesis </a:t>
            </a:r>
            <a:r>
              <a:rPr lang="fa-IR" sz="100" dirty="0">
                <a:cs typeface="B Nazanin" pitchFamily="2" charset="-78"/>
              </a:rPr>
              <a:t> </a:t>
            </a:r>
            <a:r>
              <a:rPr lang="fa-IR" sz="2800" dirty="0" smtClean="0">
                <a:cs typeface="B Nazanin" pitchFamily="2" charset="-78"/>
              </a:rPr>
              <a:t>یا</a:t>
            </a:r>
            <a:r>
              <a:rPr lang="fa-IR" sz="100" dirty="0" smtClean="0">
                <a:cs typeface="B Nazanin" pitchFamily="2" charset="-78"/>
              </a:rPr>
              <a:t>  </a:t>
            </a:r>
            <a:r>
              <a:rPr lang="en-US" dirty="0" smtClean="0">
                <a:cs typeface="B Nazanin" pitchFamily="2" charset="-78"/>
              </a:rPr>
              <a:t>Gap </a:t>
            </a:r>
            <a:r>
              <a:rPr lang="en-US" dirty="0">
                <a:cs typeface="B Nazanin" pitchFamily="2" charset="-78"/>
              </a:rPr>
              <a:t>Analysis</a:t>
            </a:r>
            <a:r>
              <a:rPr lang="fa-IR" sz="2800" dirty="0">
                <a:cs typeface="B Nazanin" pitchFamily="2" charset="-78"/>
              </a:rPr>
              <a:t>) باید در اینجا مشخص شود.</a:t>
            </a:r>
            <a:endParaRPr lang="en-US" sz="2800" dirty="0">
              <a:cs typeface="B Nazanin" pitchFamily="2" charset="-78"/>
            </a:endParaRPr>
          </a:p>
          <a:p>
            <a:pPr lvl="0" algn="just">
              <a:buFont typeface="Arial" pitchFamily="34" charset="0"/>
              <a:buChar char="•"/>
            </a:pPr>
            <a:r>
              <a:rPr lang="fa-IR" sz="2800" dirty="0">
                <a:cs typeface="B Nazanin" pitchFamily="2" charset="-78"/>
              </a:rPr>
              <a:t>در انتهای این بخش بایستی حتما </a:t>
            </a:r>
            <a:r>
              <a:rPr lang="fa-IR" sz="2800" dirty="0" smtClean="0">
                <a:cs typeface="B Nazanin" pitchFamily="2" charset="-78"/>
              </a:rPr>
              <a:t>هدف یا سوال </a:t>
            </a:r>
            <a:r>
              <a:rPr lang="fa-IR" sz="2800" dirty="0">
                <a:cs typeface="B Nazanin" pitchFamily="2" charset="-78"/>
              </a:rPr>
              <a:t>اصلی تحقیق ذکر شود</a:t>
            </a:r>
            <a:r>
              <a:rPr lang="fa-IR" sz="2800" dirty="0" smtClean="0">
                <a:cs typeface="B Nazanin" pitchFamily="2" charset="-78"/>
              </a:rPr>
              <a:t>.</a:t>
            </a:r>
          </a:p>
          <a:p>
            <a:pPr lvl="0" algn="just">
              <a:buFont typeface="Arial" pitchFamily="34" charset="0"/>
              <a:buChar char="•"/>
            </a:pPr>
            <a:r>
              <a:rPr lang="fa-IR" sz="2800" dirty="0" smtClean="0">
                <a:cs typeface="B Nazanin" pitchFamily="2" charset="-78"/>
              </a:rPr>
              <a:t>در آخرین پاراگراف آن بایستی ساختار بخشهای بعدی مقاله ذکر شود.</a:t>
            </a:r>
          </a:p>
        </p:txBody>
      </p:sp>
      <p:pic>
        <p:nvPicPr>
          <p:cNvPr id="6" name="Picture 5" descr="images (4).jpg"/>
          <p:cNvPicPr>
            <a:picLocks noChangeAspect="1"/>
          </p:cNvPicPr>
          <p:nvPr/>
        </p:nvPicPr>
        <p:blipFill>
          <a:blip r:embed="rId4" cstate="print"/>
          <a:stretch>
            <a:fillRect/>
          </a:stretch>
        </p:blipFill>
        <p:spPr>
          <a:xfrm>
            <a:off x="3059832" y="764704"/>
            <a:ext cx="2880320" cy="1120124"/>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404664"/>
            <a:ext cx="6016134" cy="630942"/>
          </a:xfrm>
          <a:prstGeom prst="rect">
            <a:avLst/>
          </a:prstGeom>
        </p:spPr>
        <p:txBody>
          <a:bodyPr wrap="none">
            <a:spAutoFit/>
          </a:bodyPr>
          <a:lstStyle/>
          <a:p>
            <a:r>
              <a:rPr lang="fa-IR" sz="3500" b="1" dirty="0">
                <a:effectLst>
                  <a:outerShdw blurRad="38100" dist="38100" dir="2700000" algn="tl">
                    <a:srgbClr val="000000">
                      <a:alpha val="43137"/>
                    </a:srgbClr>
                  </a:outerShdw>
                </a:effectLst>
                <a:cs typeface="B Nazanin" pitchFamily="2" charset="-78"/>
              </a:rPr>
              <a:t>ادبیات تحقیق یا </a:t>
            </a:r>
            <a:r>
              <a:rPr lang="en-US" sz="3500" b="1" dirty="0">
                <a:effectLst>
                  <a:outerShdw blurRad="38100" dist="38100" dir="2700000" algn="tl">
                    <a:srgbClr val="000000">
                      <a:alpha val="43137"/>
                    </a:srgbClr>
                  </a:outerShdw>
                </a:effectLst>
                <a:cs typeface="B Nazanin" pitchFamily="2" charset="-78"/>
              </a:rPr>
              <a:t>Literature Review</a:t>
            </a:r>
          </a:p>
        </p:txBody>
      </p:sp>
      <p:sp>
        <p:nvSpPr>
          <p:cNvPr id="3" name="Rectangle 2"/>
          <p:cNvSpPr/>
          <p:nvPr/>
        </p:nvSpPr>
        <p:spPr>
          <a:xfrm>
            <a:off x="539552" y="1628800"/>
            <a:ext cx="8064896" cy="3554819"/>
          </a:xfrm>
          <a:prstGeom prst="rect">
            <a:avLst/>
          </a:prstGeom>
        </p:spPr>
        <p:txBody>
          <a:bodyPr wrap="square">
            <a:spAutoFit/>
          </a:bodyPr>
          <a:lstStyle/>
          <a:p>
            <a:pPr lvl="0">
              <a:buFont typeface="Arial" pitchFamily="34" charset="0"/>
              <a:buChar char="•"/>
            </a:pPr>
            <a:r>
              <a:rPr lang="fa-IR" sz="2500" dirty="0">
                <a:cs typeface="B Nazanin" pitchFamily="2" charset="-78"/>
              </a:rPr>
              <a:t>بخش بندی ادبیات تحقیق بر اساس </a:t>
            </a:r>
            <a:r>
              <a:rPr lang="fa-IR" sz="2500" dirty="0" smtClean="0">
                <a:cs typeface="B Nazanin" pitchFamily="2" charset="-78"/>
              </a:rPr>
              <a:t>متغیرهای </a:t>
            </a:r>
            <a:r>
              <a:rPr lang="fa-IR" sz="2500" dirty="0">
                <a:cs typeface="B Nazanin" pitchFamily="2" charset="-78"/>
              </a:rPr>
              <a:t>کلیدی موجود در عنوان</a:t>
            </a:r>
            <a:endParaRPr lang="en-US" sz="2500" dirty="0">
              <a:cs typeface="B Nazanin" pitchFamily="2" charset="-78"/>
            </a:endParaRPr>
          </a:p>
          <a:p>
            <a:pPr lvl="0">
              <a:buFont typeface="Arial" pitchFamily="34" charset="0"/>
              <a:buChar char="•"/>
            </a:pPr>
            <a:r>
              <a:rPr lang="fa-IR" sz="2500" dirty="0">
                <a:cs typeface="B Nazanin" pitchFamily="2" charset="-78"/>
              </a:rPr>
              <a:t>انتخاب منابع اطلاعاتی معتبر و مرتبط با مسئله تحقیق و اجتناب از بیان مطالب مجرد و بدون رابطه با </a:t>
            </a:r>
            <a:r>
              <a:rPr lang="fa-IR" sz="2500" dirty="0" smtClean="0">
                <a:cs typeface="B Nazanin" pitchFamily="2" charset="-78"/>
              </a:rPr>
              <a:t>یکدیگر</a:t>
            </a:r>
          </a:p>
          <a:p>
            <a:pPr lvl="0">
              <a:buFont typeface="Arial" pitchFamily="34" charset="0"/>
              <a:buChar char="•"/>
            </a:pPr>
            <a:r>
              <a:rPr lang="fa-IR" sz="2500" dirty="0" smtClean="0">
                <a:cs typeface="B Nazanin" pitchFamily="2" charset="-78"/>
              </a:rPr>
              <a:t>دوری از دزدی ادبی (</a:t>
            </a:r>
            <a:r>
              <a:rPr lang="en-US" sz="2500" dirty="0" smtClean="0">
                <a:cs typeface="B Nazanin" pitchFamily="2" charset="-78"/>
              </a:rPr>
              <a:t>Plagiarism</a:t>
            </a:r>
            <a:r>
              <a:rPr lang="fa-IR" sz="2500" dirty="0" smtClean="0">
                <a:cs typeface="B Nazanin" pitchFamily="2" charset="-78"/>
              </a:rPr>
              <a:t>) و همچنین مباحث ضد نژادی</a:t>
            </a:r>
            <a:endParaRPr lang="en-US" sz="2500" dirty="0">
              <a:cs typeface="B Nazanin" pitchFamily="2" charset="-78"/>
            </a:endParaRPr>
          </a:p>
          <a:p>
            <a:pPr lvl="0">
              <a:buFont typeface="Arial" pitchFamily="34" charset="0"/>
              <a:buChar char="•"/>
            </a:pPr>
            <a:r>
              <a:rPr lang="fa-IR" sz="2500" dirty="0">
                <a:cs typeface="B Nazanin" pitchFamily="2" charset="-78"/>
              </a:rPr>
              <a:t>وجود یک روند منطقی ( زمانی، مکتبی،‌مبتنی بر روش تحقیق و ...) در تنظیم محتوای ادبیات</a:t>
            </a:r>
            <a:endParaRPr lang="en-US" sz="2500" dirty="0">
              <a:cs typeface="B Nazanin" pitchFamily="2" charset="-78"/>
            </a:endParaRPr>
          </a:p>
          <a:p>
            <a:pPr lvl="0">
              <a:buFont typeface="Arial" pitchFamily="34" charset="0"/>
              <a:buChar char="•"/>
            </a:pPr>
            <a:r>
              <a:rPr lang="fa-IR" sz="2500" dirty="0">
                <a:cs typeface="B Nazanin" pitchFamily="2" charset="-78"/>
              </a:rPr>
              <a:t>نقد و بررسی و بیان نقاط ضعف و قوت تحقیقات </a:t>
            </a:r>
            <a:r>
              <a:rPr lang="fa-IR" sz="2500" dirty="0" smtClean="0">
                <a:cs typeface="B Nazanin" pitchFamily="2" charset="-78"/>
              </a:rPr>
              <a:t>پیشین</a:t>
            </a:r>
          </a:p>
          <a:p>
            <a:pPr lvl="0">
              <a:buFont typeface="Arial" pitchFamily="34" charset="0"/>
              <a:buChar char="•"/>
            </a:pPr>
            <a:r>
              <a:rPr lang="fa-IR" sz="2500" dirty="0" smtClean="0">
                <a:cs typeface="B Nazanin" pitchFamily="2" charset="-78"/>
              </a:rPr>
              <a:t>بایستی با کمک ادبیات سوالات و یا فرضیه های تحقیق استخراج شوند.</a:t>
            </a:r>
          </a:p>
          <a:p>
            <a:pPr lvl="0">
              <a:buFont typeface="Arial" pitchFamily="34" charset="0"/>
              <a:buChar char="•"/>
            </a:pPr>
            <a:endParaRPr lang="en-US" sz="2500" dirty="0">
              <a:cs typeface="B Nazanin" pitchFamily="2" charset="-78"/>
            </a:endParaRPr>
          </a:p>
        </p:txBody>
      </p:sp>
      <p:sp>
        <p:nvSpPr>
          <p:cNvPr id="30721" name="Rectangle 1"/>
          <p:cNvSpPr>
            <a:spLocks noChangeArrowheads="1"/>
          </p:cNvSpPr>
          <p:nvPr/>
        </p:nvSpPr>
        <p:spPr bwMode="auto">
          <a:xfrm>
            <a:off x="395536" y="4941168"/>
            <a:ext cx="8496944"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2200" b="0" i="1" u="none" strike="noStrike" cap="none" normalizeH="0" baseline="0" dirty="0" smtClean="0">
                <a:ln>
                  <a:noFill/>
                </a:ln>
                <a:solidFill>
                  <a:schemeClr val="tx1"/>
                </a:solidFill>
                <a:effectLst/>
                <a:latin typeface="Calibri" pitchFamily="34" charset="0"/>
                <a:ea typeface="Calibri" pitchFamily="34" charset="0"/>
                <a:cs typeface="B Nazanin" pitchFamily="2" charset="-78"/>
              </a:rPr>
              <a:t>محقق یا محققین (سال)، عنوان، با روش تحقیق،‌لحاظ کردن متغیرهای مربوطه در آن تحقیق،‌یافته ها و بیان نقاط ضعف و قوت</a:t>
            </a:r>
            <a:endParaRPr kumimoji="0" lang="fa-IR" sz="2200" b="0" i="1" u="none" strike="noStrike" cap="none" normalizeH="0" baseline="0" dirty="0" smtClean="0">
              <a:ln>
                <a:noFill/>
              </a:ln>
              <a:solidFill>
                <a:schemeClr val="tx1"/>
              </a:solidFill>
              <a:effectLst/>
              <a:latin typeface="Arial" pitchFamily="34" charset="0"/>
              <a:cs typeface="B Nazanin" pitchFamily="2" charset="-78"/>
            </a:endParaRPr>
          </a:p>
        </p:txBody>
      </p:sp>
      <p:pic>
        <p:nvPicPr>
          <p:cNvPr id="5" name="Picture 4" descr="download (8).jpg"/>
          <p:cNvPicPr>
            <a:picLocks noChangeAspect="1"/>
          </p:cNvPicPr>
          <p:nvPr/>
        </p:nvPicPr>
        <p:blipFill>
          <a:blip r:embed="rId2" cstate="print"/>
          <a:stretch>
            <a:fillRect/>
          </a:stretch>
        </p:blipFill>
        <p:spPr>
          <a:xfrm>
            <a:off x="539552" y="5373960"/>
            <a:ext cx="2664296" cy="1295400"/>
          </a:xfrm>
          <a:prstGeom prst="rect">
            <a:avLst/>
          </a:prstGeom>
        </p:spPr>
      </p:pic>
      <p:pic>
        <p:nvPicPr>
          <p:cNvPr id="6" name="Picture 5" descr="download (6).jpg"/>
          <p:cNvPicPr>
            <a:picLocks noChangeAspect="1"/>
          </p:cNvPicPr>
          <p:nvPr/>
        </p:nvPicPr>
        <p:blipFill>
          <a:blip r:embed="rId3" cstate="print"/>
          <a:stretch>
            <a:fillRect/>
          </a:stretch>
        </p:blipFill>
        <p:spPr>
          <a:xfrm>
            <a:off x="7092280" y="188640"/>
            <a:ext cx="1781311" cy="1334264"/>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404664"/>
            <a:ext cx="6016134" cy="630942"/>
          </a:xfrm>
          <a:prstGeom prst="rect">
            <a:avLst/>
          </a:prstGeom>
        </p:spPr>
        <p:txBody>
          <a:bodyPr wrap="none">
            <a:spAutoFit/>
          </a:bodyPr>
          <a:lstStyle/>
          <a:p>
            <a:r>
              <a:rPr lang="fa-IR" sz="3500" b="1" dirty="0">
                <a:effectLst>
                  <a:outerShdw blurRad="38100" dist="38100" dir="2700000" algn="tl">
                    <a:srgbClr val="000000">
                      <a:alpha val="43137"/>
                    </a:srgbClr>
                  </a:outerShdw>
                </a:effectLst>
                <a:cs typeface="B Nazanin" pitchFamily="2" charset="-78"/>
              </a:rPr>
              <a:t>ادبیات تحقیق یا </a:t>
            </a:r>
            <a:r>
              <a:rPr lang="en-US" sz="3500" b="1" dirty="0">
                <a:effectLst>
                  <a:outerShdw blurRad="38100" dist="38100" dir="2700000" algn="tl">
                    <a:srgbClr val="000000">
                      <a:alpha val="43137"/>
                    </a:srgbClr>
                  </a:outerShdw>
                </a:effectLst>
                <a:cs typeface="B Nazanin" pitchFamily="2" charset="-78"/>
              </a:rPr>
              <a:t>Literature Review</a:t>
            </a:r>
          </a:p>
        </p:txBody>
      </p:sp>
      <p:pic>
        <p:nvPicPr>
          <p:cNvPr id="14338" name="Picture 2"/>
          <p:cNvPicPr>
            <a:picLocks noChangeAspect="1" noChangeArrowheads="1"/>
          </p:cNvPicPr>
          <p:nvPr/>
        </p:nvPicPr>
        <p:blipFill>
          <a:blip r:embed="rId2" cstate="print"/>
          <a:srcRect/>
          <a:stretch>
            <a:fillRect/>
          </a:stretch>
        </p:blipFill>
        <p:spPr bwMode="auto">
          <a:xfrm>
            <a:off x="280655" y="1484784"/>
            <a:ext cx="8395801"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332656"/>
            <a:ext cx="6809878" cy="630942"/>
          </a:xfrm>
          <a:prstGeom prst="rect">
            <a:avLst/>
          </a:prstGeom>
        </p:spPr>
        <p:txBody>
          <a:bodyPr wrap="none">
            <a:spAutoFit/>
          </a:bodyPr>
          <a:lstStyle/>
          <a:p>
            <a:r>
              <a:rPr lang="fa-IR" sz="3500" b="1" dirty="0">
                <a:effectLst>
                  <a:outerShdw blurRad="38100" dist="38100" dir="2700000" algn="tl">
                    <a:srgbClr val="000000">
                      <a:alpha val="43137"/>
                    </a:srgbClr>
                  </a:outerShdw>
                </a:effectLst>
                <a:cs typeface="B Nazanin" pitchFamily="2" charset="-78"/>
              </a:rPr>
              <a:t>روش تحقیق یا </a:t>
            </a:r>
            <a:r>
              <a:rPr lang="en-US" sz="3500" b="1" dirty="0">
                <a:effectLst>
                  <a:outerShdw blurRad="38100" dist="38100" dir="2700000" algn="tl">
                    <a:srgbClr val="000000">
                      <a:alpha val="43137"/>
                    </a:srgbClr>
                  </a:outerShdw>
                </a:effectLst>
                <a:cs typeface="B Nazanin" pitchFamily="2" charset="-78"/>
              </a:rPr>
              <a:t>Research Methodology</a:t>
            </a:r>
          </a:p>
        </p:txBody>
      </p:sp>
      <p:sp>
        <p:nvSpPr>
          <p:cNvPr id="29698" name="Rectangle 2"/>
          <p:cNvSpPr>
            <a:spLocks noChangeArrowheads="1"/>
          </p:cNvSpPr>
          <p:nvPr/>
        </p:nvSpPr>
        <p:spPr bwMode="auto">
          <a:xfrm>
            <a:off x="179512" y="1397635"/>
            <a:ext cx="8640960"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Char char="•"/>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قلب اصلی تحقیق است.</a:t>
            </a: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باید خیلی دقیق و گام به گام ذکر شود.</a:t>
            </a: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buFontTx/>
              <a:buChar char="•"/>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بایستی موارد زیر را در بر داشته باشد؛</a:t>
            </a:r>
          </a:p>
          <a:p>
            <a:pPr marL="0" marR="0" lvl="0" indent="0" algn="just" defTabSz="914400" rtl="1" eaLnBrk="0" fontAlgn="base" latinLnBrk="0" hangingPunct="0">
              <a:lnSpc>
                <a:spcPct val="100000"/>
              </a:lnSpc>
              <a:spcBef>
                <a:spcPct val="0"/>
              </a:spcBef>
              <a:spcAft>
                <a:spcPct val="0"/>
              </a:spcAft>
              <a:buClrTx/>
              <a:buSzTx/>
              <a:buFontTx/>
              <a:buChar char="•"/>
              <a:tabLst/>
            </a:pPr>
            <a:endParaRPr lang="fa-IR" sz="2200" dirty="0">
              <a:latin typeface="Calibri" pitchFamily="34" charset="0"/>
              <a:cs typeface="B Nazanin" pitchFamily="2" charset="-78"/>
            </a:endParaRPr>
          </a:p>
          <a:p>
            <a:pPr algn="just" eaLnBrk="0" fontAlgn="base" hangingPunct="0">
              <a:spcBef>
                <a:spcPct val="0"/>
              </a:spcBef>
              <a:spcAft>
                <a:spcPct val="0"/>
              </a:spcAft>
            </a:pPr>
            <a:r>
              <a:rPr lang="fa-IR" sz="2200" dirty="0">
                <a:latin typeface="Calibri" pitchFamily="34" charset="0"/>
                <a:ea typeface="Calibri" pitchFamily="34" charset="0"/>
                <a:cs typeface="B Nazanin" pitchFamily="2" charset="-78"/>
              </a:rPr>
              <a:t>معرفی روش تحقیق (</a:t>
            </a:r>
            <a:r>
              <a:rPr lang="en-US" sz="2200" dirty="0">
                <a:latin typeface="Calibri" pitchFamily="34" charset="0"/>
                <a:ea typeface="Calibri" pitchFamily="34" charset="0"/>
                <a:cs typeface="B Nazanin" pitchFamily="2" charset="-78"/>
              </a:rPr>
              <a:t>Research Methodology</a:t>
            </a:r>
            <a:r>
              <a:rPr lang="fa-IR" sz="2200" dirty="0">
                <a:latin typeface="Calibri" pitchFamily="34" charset="0"/>
                <a:ea typeface="Calibri" pitchFamily="34" charset="0"/>
                <a:cs typeface="B Nazanin" pitchFamily="2" charset="-78"/>
              </a:rPr>
              <a:t>) ( از لحاظ هدف، متغیر، ابزار گرداوری و زمان و ...)</a:t>
            </a:r>
          </a:p>
          <a:p>
            <a:pPr marL="0" marR="0" lvl="0" indent="0" algn="just" defTabSz="914400" rtl="1" eaLnBrk="0" fontAlgn="base" latinLnBrk="0" hangingPunct="0">
              <a:lnSpc>
                <a:spcPct val="100000"/>
              </a:lnSpc>
              <a:spcBef>
                <a:spcPct val="0"/>
              </a:spcBef>
              <a:spcAft>
                <a:spcPct val="0"/>
              </a:spcAft>
              <a:buClrTx/>
              <a:buSzTx/>
              <a:tabLst/>
            </a:pP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lang="fa-IR" sz="2200" dirty="0" smtClean="0">
                <a:latin typeface="Calibri" pitchFamily="34" charset="0"/>
                <a:ea typeface="Calibri" pitchFamily="34" charset="0"/>
                <a:cs typeface="B Nazanin" pitchFamily="2" charset="-78"/>
              </a:rPr>
              <a:t>بیان مدل ریاضی یا </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مدل مفهومی (</a:t>
            </a:r>
            <a:r>
              <a:rPr kumimoji="0" lang="en-US"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Conceptual Model</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یا چارچوب تحلیلی (</a:t>
            </a:r>
            <a:r>
              <a:rPr kumimoji="0" lang="en-US"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Conceptual Framework</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تحقیق به همراه ذکر رفرنس مدل یا هر بخش مدل</a:t>
            </a:r>
          </a:p>
          <a:p>
            <a:pPr marL="0" marR="0" lvl="0" indent="0" algn="just" defTabSz="914400" rtl="1" eaLnBrk="0" fontAlgn="base" latinLnBrk="0" hangingPunct="0">
              <a:lnSpc>
                <a:spcPct val="100000"/>
              </a:lnSpc>
              <a:spcBef>
                <a:spcPct val="0"/>
              </a:spcBef>
              <a:spcAft>
                <a:spcPct val="0"/>
              </a:spcAft>
              <a:buClrTx/>
              <a:buSzTx/>
              <a:tabLst/>
            </a:pP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تعیین انواع متغیرهای تحقیق</a:t>
            </a: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p:txBody>
      </p:sp>
      <p:pic>
        <p:nvPicPr>
          <p:cNvPr id="5" name="Picture 4" descr="images (5).jpg"/>
          <p:cNvPicPr>
            <a:picLocks noChangeAspect="1"/>
          </p:cNvPicPr>
          <p:nvPr/>
        </p:nvPicPr>
        <p:blipFill>
          <a:blip r:embed="rId2" cstate="print"/>
          <a:stretch>
            <a:fillRect/>
          </a:stretch>
        </p:blipFill>
        <p:spPr>
          <a:xfrm>
            <a:off x="1259632" y="836712"/>
            <a:ext cx="2278380" cy="1287780"/>
          </a:xfrm>
          <a:prstGeom prst="rect">
            <a:avLst/>
          </a:prstGeom>
        </p:spPr>
      </p:pic>
      <p:pic>
        <p:nvPicPr>
          <p:cNvPr id="6" name="Picture 5" descr="images (6).jpg"/>
          <p:cNvPicPr>
            <a:picLocks noChangeAspect="1"/>
          </p:cNvPicPr>
          <p:nvPr/>
        </p:nvPicPr>
        <p:blipFill>
          <a:blip r:embed="rId3" cstate="print"/>
          <a:stretch>
            <a:fillRect/>
          </a:stretch>
        </p:blipFill>
        <p:spPr>
          <a:xfrm>
            <a:off x="395536" y="4750449"/>
            <a:ext cx="2160240" cy="210755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88640"/>
            <a:ext cx="6809878" cy="630942"/>
          </a:xfrm>
          <a:prstGeom prst="rect">
            <a:avLst/>
          </a:prstGeom>
        </p:spPr>
        <p:txBody>
          <a:bodyPr wrap="none">
            <a:spAutoFit/>
          </a:bodyPr>
          <a:lstStyle/>
          <a:p>
            <a:r>
              <a:rPr lang="fa-IR" sz="3500" b="1" dirty="0">
                <a:effectLst>
                  <a:outerShdw blurRad="38100" dist="38100" dir="2700000" algn="tl">
                    <a:srgbClr val="000000">
                      <a:alpha val="43137"/>
                    </a:srgbClr>
                  </a:outerShdw>
                </a:effectLst>
                <a:cs typeface="B Nazanin" pitchFamily="2" charset="-78"/>
              </a:rPr>
              <a:t>روش تحقیق یا </a:t>
            </a:r>
            <a:r>
              <a:rPr lang="en-US" sz="3500" b="1" dirty="0">
                <a:effectLst>
                  <a:outerShdw blurRad="38100" dist="38100" dir="2700000" algn="tl">
                    <a:srgbClr val="000000">
                      <a:alpha val="43137"/>
                    </a:srgbClr>
                  </a:outerShdw>
                </a:effectLst>
                <a:cs typeface="B Nazanin" pitchFamily="2" charset="-78"/>
              </a:rPr>
              <a:t>Research Methodology</a:t>
            </a:r>
          </a:p>
        </p:txBody>
      </p:sp>
      <p:sp>
        <p:nvSpPr>
          <p:cNvPr id="29698" name="Rectangle 2"/>
          <p:cNvSpPr>
            <a:spLocks noChangeArrowheads="1"/>
          </p:cNvSpPr>
          <p:nvPr/>
        </p:nvSpPr>
        <p:spPr bwMode="auto">
          <a:xfrm>
            <a:off x="251520" y="1391290"/>
            <a:ext cx="864096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تعریف فرضیه ها و سوالات تحقیق بر اساس مدل مفهومی تحقیق</a:t>
            </a:r>
          </a:p>
          <a:p>
            <a:pPr marL="0" marR="0" lvl="0" indent="0" algn="just" defTabSz="914400" rtl="1" eaLnBrk="0" fontAlgn="base" latinLnBrk="0" hangingPunct="0">
              <a:lnSpc>
                <a:spcPct val="100000"/>
              </a:lnSpc>
              <a:spcBef>
                <a:spcPct val="0"/>
              </a:spcBef>
              <a:spcAft>
                <a:spcPct val="0"/>
              </a:spcAft>
              <a:buClrTx/>
              <a:buSzTx/>
              <a:tabLst/>
            </a:pP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جامعه و نمونه گیری (</a:t>
            </a:r>
            <a:r>
              <a:rPr kumimoji="0" lang="en-US"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Population and Sampling</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a:t>
            </a:r>
          </a:p>
          <a:p>
            <a:pPr marL="0" marR="0" lvl="0" indent="0" algn="just" defTabSz="914400" rtl="1" eaLnBrk="0" fontAlgn="base" latinLnBrk="0" hangingPunct="0">
              <a:lnSpc>
                <a:spcPct val="100000"/>
              </a:lnSpc>
              <a:spcBef>
                <a:spcPct val="0"/>
              </a:spcBef>
              <a:spcAft>
                <a:spcPct val="0"/>
              </a:spcAft>
              <a:buClrTx/>
              <a:buSzTx/>
              <a:tabLst/>
            </a:pP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روشها و ابزارهای گرد آوری داده ها (</a:t>
            </a:r>
            <a:r>
              <a:rPr kumimoji="0" lang="en-US"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Data Gathering Method and Tools</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a:t>
            </a:r>
            <a:endParaRPr kumimoji="0" lang="en-US"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tabLst/>
            </a:pP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روایی (بررسی </a:t>
            </a:r>
            <a:r>
              <a:rPr kumimoji="0" lang="fa-IR" sz="2200" b="0" i="0" u="sng" strike="noStrike" cap="none" normalizeH="0" baseline="0" dirty="0" smtClean="0">
                <a:ln>
                  <a:noFill/>
                </a:ln>
                <a:solidFill>
                  <a:schemeClr val="tx1"/>
                </a:solidFill>
                <a:effectLst/>
                <a:latin typeface="Calibri" pitchFamily="34" charset="0"/>
                <a:ea typeface="Calibri" pitchFamily="34" charset="0"/>
                <a:cs typeface="B Nazanin" pitchFamily="2" charset="-78"/>
              </a:rPr>
              <a:t>روایی سازه</a:t>
            </a:r>
            <a:r>
              <a:rPr kumimoji="0" lang="fa-IR" sz="2200" b="0" i="0" u="sng" strike="noStrike" cap="none" normalizeH="0" dirty="0" smtClean="0">
                <a:ln>
                  <a:noFill/>
                </a:ln>
                <a:solidFill>
                  <a:schemeClr val="tx1"/>
                </a:solidFill>
                <a:effectLst/>
                <a:latin typeface="Calibri" pitchFamily="34" charset="0"/>
                <a:ea typeface="Calibri" pitchFamily="34" charset="0"/>
                <a:cs typeface="B Nazanin" pitchFamily="2" charset="-78"/>
              </a:rPr>
              <a:t> (</a:t>
            </a:r>
            <a:r>
              <a:rPr kumimoji="0" lang="en-US" sz="2200" b="0" i="0" u="sng" strike="noStrike" cap="none" normalizeH="0" dirty="0" smtClean="0">
                <a:ln>
                  <a:noFill/>
                </a:ln>
                <a:solidFill>
                  <a:schemeClr val="tx1"/>
                </a:solidFill>
                <a:effectLst/>
                <a:latin typeface="Calibri" pitchFamily="34" charset="0"/>
                <a:ea typeface="Calibri" pitchFamily="34" charset="0"/>
                <a:cs typeface="B Nazanin" pitchFamily="2" charset="-78"/>
              </a:rPr>
              <a:t>Construct</a:t>
            </a:r>
            <a:r>
              <a:rPr kumimoji="0" lang="fa-IR" sz="2200" b="0" i="0" u="sng" strike="noStrike" cap="none" normalizeH="0" dirty="0" smtClean="0">
                <a:ln>
                  <a:noFill/>
                </a:ln>
                <a:solidFill>
                  <a:schemeClr val="tx1"/>
                </a:solidFill>
                <a:effectLst/>
                <a:latin typeface="Calibri" pitchFamily="34" charset="0"/>
                <a:ea typeface="Calibri" pitchFamily="34" charset="0"/>
                <a:cs typeface="B Nazanin" pitchFamily="2" charset="-78"/>
              </a:rPr>
              <a:t>)</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و </a:t>
            </a:r>
            <a:r>
              <a:rPr kumimoji="0" lang="fa-IR" sz="2200" b="0" i="0" u="sng" strike="noStrike" cap="none" normalizeH="0" baseline="0" dirty="0" smtClean="0">
                <a:ln>
                  <a:noFill/>
                </a:ln>
                <a:solidFill>
                  <a:schemeClr val="tx1"/>
                </a:solidFill>
                <a:effectLst/>
                <a:latin typeface="Calibri" pitchFamily="34" charset="0"/>
                <a:ea typeface="Calibri" pitchFamily="34" charset="0"/>
                <a:cs typeface="B Nazanin" pitchFamily="2" charset="-78"/>
              </a:rPr>
              <a:t>تشخیصی(</a:t>
            </a:r>
            <a:r>
              <a:rPr kumimoji="0" lang="en-US" sz="2200" b="0" i="0" u="sng" strike="noStrike" cap="none" normalizeH="0" baseline="0" dirty="0" err="1" smtClean="0">
                <a:ln>
                  <a:noFill/>
                </a:ln>
                <a:solidFill>
                  <a:schemeClr val="tx1"/>
                </a:solidFill>
                <a:effectLst/>
                <a:latin typeface="Calibri" pitchFamily="34" charset="0"/>
                <a:ea typeface="Calibri" pitchFamily="34" charset="0"/>
                <a:cs typeface="B Nazanin" pitchFamily="2" charset="-78"/>
              </a:rPr>
              <a:t>Discriminant</a:t>
            </a:r>
            <a:r>
              <a:rPr kumimoji="0" lang="fa-IR" sz="2200" b="0" i="0" u="sng" strike="noStrike" cap="none" normalizeH="0" baseline="0" dirty="0" smtClean="0">
                <a:ln>
                  <a:noFill/>
                </a:ln>
                <a:solidFill>
                  <a:schemeClr val="tx1"/>
                </a:solidFill>
                <a:effectLst/>
                <a:latin typeface="Calibri" pitchFamily="34" charset="0"/>
                <a:ea typeface="Calibri" pitchFamily="34" charset="0"/>
                <a:cs typeface="B Nazanin" pitchFamily="2" charset="-78"/>
              </a:rPr>
              <a:t>)</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از موارد الزامی در مدلهای ساختاری چند بعدی است) و پایایی (پایایی </a:t>
            </a:r>
            <a:r>
              <a:rPr kumimoji="0" lang="fa-IR" sz="2200" b="0" i="0" u="sng" strike="noStrike" cap="none" normalizeH="0" baseline="0" dirty="0" smtClean="0">
                <a:ln>
                  <a:noFill/>
                </a:ln>
                <a:solidFill>
                  <a:schemeClr val="tx1"/>
                </a:solidFill>
                <a:effectLst/>
                <a:latin typeface="Calibri" pitchFamily="34" charset="0"/>
                <a:ea typeface="Calibri" pitchFamily="34" charset="0"/>
                <a:cs typeface="B Nazanin" pitchFamily="2" charset="-78"/>
              </a:rPr>
              <a:t>ترکیبی(</a:t>
            </a:r>
            <a:r>
              <a:rPr kumimoji="0" lang="en-US" sz="2200" b="0" i="0" u="sng" strike="noStrike" cap="none" normalizeH="0" baseline="0" dirty="0" smtClean="0">
                <a:ln>
                  <a:noFill/>
                </a:ln>
                <a:solidFill>
                  <a:schemeClr val="tx1"/>
                </a:solidFill>
                <a:effectLst/>
                <a:latin typeface="Calibri" pitchFamily="34" charset="0"/>
                <a:ea typeface="Calibri" pitchFamily="34" charset="0"/>
                <a:cs typeface="B Nazanin" pitchFamily="2" charset="-78"/>
              </a:rPr>
              <a:t>Composite</a:t>
            </a:r>
            <a:r>
              <a:rPr kumimoji="0" lang="fa-IR" sz="2200" b="0" i="0" u="sng" strike="noStrike" cap="none" normalizeH="0" baseline="0" dirty="0" smtClean="0">
                <a:ln>
                  <a:noFill/>
                </a:ln>
                <a:solidFill>
                  <a:schemeClr val="tx1"/>
                </a:solidFill>
                <a:effectLst/>
                <a:latin typeface="Calibri" pitchFamily="34" charset="0"/>
                <a:ea typeface="Calibri" pitchFamily="34" charset="0"/>
                <a:cs typeface="B Nazanin" pitchFamily="2" charset="-78"/>
              </a:rPr>
              <a:t>)</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نیز از موارد الزامی در مدلهای ساختاری چند بعدی است.)</a:t>
            </a:r>
            <a:endParaRPr kumimoji="0" lang="fa-IR" sz="2200" b="0" i="0" u="none" strike="noStrike" cap="none" normalizeH="0" baseline="0" dirty="0" smtClean="0">
              <a:ln>
                <a:noFill/>
              </a:ln>
              <a:solidFill>
                <a:schemeClr val="tx1"/>
              </a:solidFill>
              <a:effectLst/>
              <a:latin typeface="Arial" pitchFamily="34" charset="0"/>
              <a:cs typeface="B Nazanin" pitchFamily="2" charset="-78"/>
            </a:endParaRPr>
          </a:p>
        </p:txBody>
      </p:sp>
      <p:pic>
        <p:nvPicPr>
          <p:cNvPr id="7" name="Picture 6" descr="download (9).jpg"/>
          <p:cNvPicPr>
            <a:picLocks noChangeAspect="1"/>
          </p:cNvPicPr>
          <p:nvPr/>
        </p:nvPicPr>
        <p:blipFill>
          <a:blip r:embed="rId2" cstate="print"/>
          <a:stretch>
            <a:fillRect/>
          </a:stretch>
        </p:blipFill>
        <p:spPr>
          <a:xfrm>
            <a:off x="49188" y="4797152"/>
            <a:ext cx="3586708" cy="206084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s (8).jpg"/>
          <p:cNvPicPr>
            <a:picLocks noChangeAspect="1"/>
          </p:cNvPicPr>
          <p:nvPr/>
        </p:nvPicPr>
        <p:blipFill>
          <a:blip r:embed="rId2" cstate="print"/>
          <a:stretch>
            <a:fillRect/>
          </a:stretch>
        </p:blipFill>
        <p:spPr>
          <a:xfrm>
            <a:off x="323528" y="4333343"/>
            <a:ext cx="3168352" cy="2271649"/>
          </a:xfrm>
          <a:prstGeom prst="rect">
            <a:avLst/>
          </a:prstGeom>
        </p:spPr>
      </p:pic>
      <p:sp>
        <p:nvSpPr>
          <p:cNvPr id="28673" name="Rectangle 1"/>
          <p:cNvSpPr>
            <a:spLocks noChangeArrowheads="1"/>
          </p:cNvSpPr>
          <p:nvPr/>
        </p:nvSpPr>
        <p:spPr bwMode="auto">
          <a:xfrm>
            <a:off x="1979712" y="332656"/>
            <a:ext cx="5076056" cy="630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یافته های تحقیق (</a:t>
            </a:r>
            <a:r>
              <a:rPr kumimoji="0" lang="en-US"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Findings</a:t>
            </a: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a:t>
            </a:r>
            <a:endPar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p:txBody>
      </p:sp>
      <p:sp>
        <p:nvSpPr>
          <p:cNvPr id="3" name="Rectangle 2"/>
          <p:cNvSpPr/>
          <p:nvPr/>
        </p:nvSpPr>
        <p:spPr>
          <a:xfrm>
            <a:off x="539552" y="1196752"/>
            <a:ext cx="8136904" cy="3785652"/>
          </a:xfrm>
          <a:prstGeom prst="rect">
            <a:avLst/>
          </a:prstGeom>
        </p:spPr>
        <p:txBody>
          <a:bodyPr wrap="square">
            <a:spAutoFit/>
          </a:bodyPr>
          <a:lstStyle/>
          <a:p>
            <a:pPr lvl="0" algn="just">
              <a:buFont typeface="Arial" pitchFamily="34" charset="0"/>
              <a:buChar char="•"/>
            </a:pPr>
            <a:r>
              <a:rPr lang="fa-IR" sz="3000" dirty="0">
                <a:cs typeface="B Nazanin" pitchFamily="2" charset="-78"/>
              </a:rPr>
              <a:t>یافته های مهم تحقیق به صورت کلی، واضح و دقیق بیان شود</a:t>
            </a:r>
            <a:r>
              <a:rPr lang="fa-IR" sz="3000" dirty="0" smtClean="0">
                <a:cs typeface="B Nazanin" pitchFamily="2" charset="-78"/>
              </a:rPr>
              <a:t>.</a:t>
            </a:r>
          </a:p>
          <a:p>
            <a:pPr lvl="0" algn="just">
              <a:buFont typeface="Arial" pitchFamily="34" charset="0"/>
              <a:buChar char="•"/>
            </a:pPr>
            <a:endParaRPr lang="en-US" sz="3000" dirty="0">
              <a:cs typeface="B Nazanin" pitchFamily="2" charset="-78"/>
            </a:endParaRPr>
          </a:p>
          <a:p>
            <a:pPr lvl="0" algn="just">
              <a:buFont typeface="Arial" pitchFamily="34" charset="0"/>
              <a:buChar char="•"/>
            </a:pPr>
            <a:r>
              <a:rPr lang="fa-IR" sz="3000" dirty="0">
                <a:cs typeface="B Nazanin" pitchFamily="2" charset="-78"/>
              </a:rPr>
              <a:t>بایستی در اینجا با کمک آزمونهای اماری مرتبط و خروجی های مرتبط نرم افزاری به سوالات و فرضیه های تحقیق جواب داده شود</a:t>
            </a:r>
            <a:r>
              <a:rPr lang="fa-IR" sz="3000" dirty="0" smtClean="0">
                <a:cs typeface="B Nazanin" pitchFamily="2" charset="-78"/>
              </a:rPr>
              <a:t>.</a:t>
            </a:r>
          </a:p>
          <a:p>
            <a:pPr lvl="0" algn="just"/>
            <a:endParaRPr lang="en-US" sz="3000" dirty="0">
              <a:cs typeface="B Nazanin" pitchFamily="2" charset="-78"/>
            </a:endParaRPr>
          </a:p>
          <a:p>
            <a:pPr lvl="0" algn="just">
              <a:buFont typeface="Arial" pitchFamily="34" charset="0"/>
              <a:buChar char="•"/>
            </a:pPr>
            <a:r>
              <a:rPr lang="fa-IR" sz="3000" dirty="0">
                <a:cs typeface="B Nazanin" pitchFamily="2" charset="-78"/>
              </a:rPr>
              <a:t>خلاصه نویسی و دسته بندی اطلاعات در قالب شکل و جدول وضعیت سوالات و فرضیه های تحقیق کفایت می کند. (همه شکل ها و جداول شماره گذاری شوند.)</a:t>
            </a:r>
            <a:endParaRPr lang="en-US" sz="3000" dirty="0">
              <a:cs typeface="B Nazanin" pitchFamily="2" charset="-78"/>
            </a:endParaRPr>
          </a:p>
        </p:txBody>
      </p:sp>
      <p:pic>
        <p:nvPicPr>
          <p:cNvPr id="4" name="Picture 3" descr="images (7).jpg"/>
          <p:cNvPicPr>
            <a:picLocks noChangeAspect="1"/>
          </p:cNvPicPr>
          <p:nvPr/>
        </p:nvPicPr>
        <p:blipFill>
          <a:blip r:embed="rId3" cstate="print"/>
          <a:stretch>
            <a:fillRect/>
          </a:stretch>
        </p:blipFill>
        <p:spPr>
          <a:xfrm>
            <a:off x="4572000" y="5013176"/>
            <a:ext cx="3867884" cy="157734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s (10).jpg"/>
          <p:cNvPicPr>
            <a:picLocks noChangeAspect="1"/>
          </p:cNvPicPr>
          <p:nvPr/>
        </p:nvPicPr>
        <p:blipFill>
          <a:blip r:embed="rId2" cstate="print"/>
          <a:stretch>
            <a:fillRect/>
          </a:stretch>
        </p:blipFill>
        <p:spPr>
          <a:xfrm>
            <a:off x="323528" y="3933056"/>
            <a:ext cx="3456384" cy="2808312"/>
          </a:xfrm>
          <a:prstGeom prst="rect">
            <a:avLst/>
          </a:prstGeom>
        </p:spPr>
      </p:pic>
      <p:sp>
        <p:nvSpPr>
          <p:cNvPr id="27649" name="Rectangle 1"/>
          <p:cNvSpPr>
            <a:spLocks noChangeArrowheads="1"/>
          </p:cNvSpPr>
          <p:nvPr/>
        </p:nvSpPr>
        <p:spPr bwMode="auto">
          <a:xfrm>
            <a:off x="611560" y="27201"/>
            <a:ext cx="756084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بحث و پیشنهادات اجرایی</a:t>
            </a:r>
          </a:p>
          <a:p>
            <a:pPr marL="0" marR="0" lvl="0" indent="0" algn="ctr" defTabSz="914400" rtl="1" eaLnBrk="1" fontAlgn="base" latinLnBrk="0" hangingPunct="1">
              <a:lnSpc>
                <a:spcPct val="100000"/>
              </a:lnSpc>
              <a:spcBef>
                <a:spcPct val="0"/>
              </a:spcBef>
              <a:spcAft>
                <a:spcPct val="0"/>
              </a:spcAft>
              <a:buClrTx/>
              <a:buSzTx/>
              <a:buFontTx/>
              <a:buNone/>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a:t>
            </a:r>
            <a:r>
              <a:rPr kumimoji="0" lang="en-US"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Discussion and Implication</a:t>
            </a: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a:t>
            </a:r>
            <a:endPar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p:txBody>
      </p:sp>
      <p:sp>
        <p:nvSpPr>
          <p:cNvPr id="3" name="Rectangle 2"/>
          <p:cNvSpPr/>
          <p:nvPr/>
        </p:nvSpPr>
        <p:spPr>
          <a:xfrm>
            <a:off x="323528" y="1412776"/>
            <a:ext cx="8064896" cy="2400657"/>
          </a:xfrm>
          <a:prstGeom prst="rect">
            <a:avLst/>
          </a:prstGeom>
        </p:spPr>
        <p:txBody>
          <a:bodyPr wrap="square">
            <a:spAutoFit/>
          </a:bodyPr>
          <a:lstStyle/>
          <a:p>
            <a:pPr lvl="0">
              <a:buFont typeface="Arial" pitchFamily="34" charset="0"/>
              <a:buChar char="•"/>
            </a:pPr>
            <a:r>
              <a:rPr lang="fa-IR" sz="3000" dirty="0">
                <a:cs typeface="B Nazanin" pitchFamily="2" charset="-78"/>
              </a:rPr>
              <a:t>خلاصه یافته های مهم در یک پاراگراف در ابتدای بحث</a:t>
            </a:r>
            <a:endParaRPr lang="en-US" sz="3000" dirty="0">
              <a:cs typeface="B Nazanin" pitchFamily="2" charset="-78"/>
            </a:endParaRPr>
          </a:p>
          <a:p>
            <a:pPr lvl="0">
              <a:buFont typeface="Arial" pitchFamily="34" charset="0"/>
              <a:buChar char="•"/>
            </a:pPr>
            <a:r>
              <a:rPr lang="fa-IR" sz="3000" dirty="0">
                <a:cs typeface="B Nazanin" pitchFamily="2" charset="-78"/>
              </a:rPr>
              <a:t>نتایج با کارهای قبلی مقایسه شود و در صورت عدم </a:t>
            </a:r>
            <a:r>
              <a:rPr lang="fa-IR" sz="3000" dirty="0" smtClean="0">
                <a:cs typeface="B Nazanin" pitchFamily="2" charset="-78"/>
              </a:rPr>
              <a:t>مشابهت </a:t>
            </a:r>
            <a:r>
              <a:rPr lang="fa-IR" sz="3000" dirty="0">
                <a:cs typeface="B Nazanin" pitchFamily="2" charset="-78"/>
              </a:rPr>
              <a:t>حتما چراجویی شود</a:t>
            </a:r>
            <a:r>
              <a:rPr lang="fa-IR" sz="3000" dirty="0" smtClean="0">
                <a:cs typeface="B Nazanin" pitchFamily="2" charset="-78"/>
              </a:rPr>
              <a:t>.</a:t>
            </a:r>
          </a:p>
          <a:p>
            <a:pPr>
              <a:buFont typeface="Arial" pitchFamily="34" charset="0"/>
              <a:buChar char="•"/>
            </a:pPr>
            <a:r>
              <a:rPr lang="fa-IR" sz="3000" dirty="0" smtClean="0">
                <a:cs typeface="B Nazanin" pitchFamily="2" charset="-78"/>
              </a:rPr>
              <a:t>بیان محدودیتهای تحقیق </a:t>
            </a:r>
            <a:endParaRPr lang="en-US" sz="3000" dirty="0">
              <a:cs typeface="B Nazanin" pitchFamily="2" charset="-78"/>
            </a:endParaRPr>
          </a:p>
          <a:p>
            <a:pPr lvl="0">
              <a:buFont typeface="Arial" pitchFamily="34" charset="0"/>
              <a:buChar char="•"/>
            </a:pPr>
            <a:r>
              <a:rPr lang="fa-IR" sz="3000" dirty="0">
                <a:cs typeface="B Nazanin" pitchFamily="2" charset="-78"/>
              </a:rPr>
              <a:t>ارائه پیشنهادات اجرایی و کاربردی و نه عام و </a:t>
            </a:r>
            <a:r>
              <a:rPr lang="fa-IR" sz="3000" dirty="0" smtClean="0">
                <a:cs typeface="B Nazanin" pitchFamily="2" charset="-78"/>
              </a:rPr>
              <a:t>کلان</a:t>
            </a:r>
          </a:p>
        </p:txBody>
      </p:sp>
      <p:pic>
        <p:nvPicPr>
          <p:cNvPr id="4" name="Picture 3" descr="images (9).jpg"/>
          <p:cNvPicPr>
            <a:picLocks noChangeAspect="1"/>
          </p:cNvPicPr>
          <p:nvPr/>
        </p:nvPicPr>
        <p:blipFill>
          <a:blip r:embed="rId3" cstate="print"/>
          <a:stretch>
            <a:fillRect/>
          </a:stretch>
        </p:blipFill>
        <p:spPr>
          <a:xfrm>
            <a:off x="3923928" y="4182968"/>
            <a:ext cx="4932040" cy="2126352"/>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1691680" y="219998"/>
            <a:ext cx="5832648" cy="630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نتیجه گیری(</a:t>
            </a:r>
            <a:r>
              <a:rPr kumimoji="0" lang="en-US"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Conclusion</a:t>
            </a: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a:t>
            </a:r>
            <a:endPar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p:txBody>
      </p:sp>
      <p:sp>
        <p:nvSpPr>
          <p:cNvPr id="5" name="Rectangle 4"/>
          <p:cNvSpPr/>
          <p:nvPr/>
        </p:nvSpPr>
        <p:spPr>
          <a:xfrm>
            <a:off x="467544" y="2204865"/>
            <a:ext cx="7992888" cy="2400657"/>
          </a:xfrm>
          <a:prstGeom prst="rect">
            <a:avLst/>
          </a:prstGeom>
        </p:spPr>
        <p:txBody>
          <a:bodyPr wrap="square">
            <a:spAutoFit/>
          </a:bodyPr>
          <a:lstStyle/>
          <a:p>
            <a:pPr lvl="0">
              <a:buFont typeface="Arial" pitchFamily="34" charset="0"/>
              <a:buChar char="•"/>
            </a:pPr>
            <a:r>
              <a:rPr lang="fa-IR" sz="3000" dirty="0">
                <a:cs typeface="B Nazanin" pitchFamily="2" charset="-78"/>
              </a:rPr>
              <a:t>نگاه کلی به موضوع تحقیق و هدف آن </a:t>
            </a:r>
            <a:endParaRPr lang="fa-IR" sz="3000" dirty="0" smtClean="0">
              <a:cs typeface="B Nazanin" pitchFamily="2" charset="-78"/>
            </a:endParaRPr>
          </a:p>
          <a:p>
            <a:pPr lvl="0"/>
            <a:endParaRPr lang="fa-IR" sz="3000" dirty="0" smtClean="0">
              <a:cs typeface="B Nazanin" pitchFamily="2" charset="-78"/>
            </a:endParaRPr>
          </a:p>
          <a:p>
            <a:pPr lvl="0">
              <a:buFont typeface="Arial" pitchFamily="34" charset="0"/>
              <a:buChar char="•"/>
            </a:pPr>
            <a:r>
              <a:rPr lang="fa-IR" sz="3000" dirty="0" smtClean="0">
                <a:cs typeface="B Nazanin" pitchFamily="2" charset="-78"/>
              </a:rPr>
              <a:t> </a:t>
            </a:r>
            <a:r>
              <a:rPr lang="fa-IR" sz="3000" dirty="0">
                <a:cs typeface="B Nazanin" pitchFamily="2" charset="-78"/>
              </a:rPr>
              <a:t>بیان یافته های کلی </a:t>
            </a:r>
            <a:endParaRPr lang="fa-IR" sz="3000" dirty="0" smtClean="0">
              <a:cs typeface="B Nazanin" pitchFamily="2" charset="-78"/>
            </a:endParaRPr>
          </a:p>
          <a:p>
            <a:pPr lvl="0"/>
            <a:endParaRPr lang="fa-IR" sz="3000" dirty="0" smtClean="0">
              <a:cs typeface="B Nazanin" pitchFamily="2" charset="-78"/>
            </a:endParaRPr>
          </a:p>
          <a:p>
            <a:pPr lvl="0">
              <a:buFont typeface="Arial" pitchFamily="34" charset="0"/>
              <a:buChar char="•"/>
            </a:pPr>
            <a:r>
              <a:rPr lang="fa-IR" sz="3000" dirty="0" smtClean="0">
                <a:cs typeface="B Nazanin" pitchFamily="2" charset="-78"/>
              </a:rPr>
              <a:t> </a:t>
            </a:r>
            <a:r>
              <a:rPr lang="fa-IR" sz="3000" dirty="0">
                <a:cs typeface="B Nazanin" pitchFamily="2" charset="-78"/>
              </a:rPr>
              <a:t>ارائه پیشنهادات مرتبط با موضوع برای </a:t>
            </a:r>
            <a:r>
              <a:rPr lang="fa-IR" sz="3000" dirty="0" smtClean="0">
                <a:cs typeface="B Nazanin" pitchFamily="2" charset="-78"/>
              </a:rPr>
              <a:t>تحقیقات </a:t>
            </a:r>
            <a:r>
              <a:rPr lang="fa-IR" sz="3000" dirty="0">
                <a:cs typeface="B Nazanin" pitchFamily="2" charset="-78"/>
              </a:rPr>
              <a:t>آتی</a:t>
            </a:r>
            <a:endParaRPr lang="en-US" sz="3000" dirty="0">
              <a:cs typeface="B Nazanin" pitchFamily="2" charset="-78"/>
            </a:endParaRPr>
          </a:p>
        </p:txBody>
      </p:sp>
      <p:pic>
        <p:nvPicPr>
          <p:cNvPr id="6" name="Picture 5" descr="download (10).jpg"/>
          <p:cNvPicPr>
            <a:picLocks noChangeAspect="1"/>
          </p:cNvPicPr>
          <p:nvPr/>
        </p:nvPicPr>
        <p:blipFill>
          <a:blip r:embed="rId2" cstate="print"/>
          <a:stretch>
            <a:fillRect/>
          </a:stretch>
        </p:blipFill>
        <p:spPr>
          <a:xfrm>
            <a:off x="6084168" y="4653136"/>
            <a:ext cx="2002532" cy="2065320"/>
          </a:xfrm>
          <a:prstGeom prst="rect">
            <a:avLst/>
          </a:prstGeom>
        </p:spPr>
      </p:pic>
      <p:pic>
        <p:nvPicPr>
          <p:cNvPr id="7" name="Picture 6" descr="download (11).jpg"/>
          <p:cNvPicPr>
            <a:picLocks noChangeAspect="1"/>
          </p:cNvPicPr>
          <p:nvPr/>
        </p:nvPicPr>
        <p:blipFill>
          <a:blip r:embed="rId3" cstate="print"/>
          <a:stretch>
            <a:fillRect/>
          </a:stretch>
        </p:blipFill>
        <p:spPr>
          <a:xfrm>
            <a:off x="453852" y="692696"/>
            <a:ext cx="3024336" cy="3024336"/>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1691680" y="219998"/>
            <a:ext cx="5832648" cy="630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تقدیر (</a:t>
            </a:r>
            <a:r>
              <a:rPr kumimoji="0" lang="en-US"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Acknowledgement</a:t>
            </a: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a:t>
            </a:r>
            <a:endPar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p:txBody>
      </p:sp>
      <p:sp>
        <p:nvSpPr>
          <p:cNvPr id="5" name="Rectangle 4"/>
          <p:cNvSpPr/>
          <p:nvPr/>
        </p:nvSpPr>
        <p:spPr>
          <a:xfrm>
            <a:off x="539552" y="1340768"/>
            <a:ext cx="7992888" cy="553998"/>
          </a:xfrm>
          <a:prstGeom prst="rect">
            <a:avLst/>
          </a:prstGeom>
        </p:spPr>
        <p:txBody>
          <a:bodyPr wrap="square">
            <a:spAutoFit/>
          </a:bodyPr>
          <a:lstStyle/>
          <a:p>
            <a:pPr lvl="0">
              <a:buFont typeface="Arial" pitchFamily="34" charset="0"/>
              <a:buChar char="•"/>
            </a:pPr>
            <a:r>
              <a:rPr lang="fa-IR" sz="3000" dirty="0" smtClean="0">
                <a:cs typeface="B Nazanin" pitchFamily="2" charset="-78"/>
              </a:rPr>
              <a:t>تشکر از حامیان تحقیق و یا صاحبان و سرمایه گذاران پژوهشی</a:t>
            </a:r>
            <a:endParaRPr lang="en-US" sz="3000" dirty="0">
              <a:cs typeface="B Nazanin" pitchFamily="2" charset="-78"/>
            </a:endParaRPr>
          </a:p>
        </p:txBody>
      </p:sp>
      <p:pic>
        <p:nvPicPr>
          <p:cNvPr id="2050" name="Picture 2"/>
          <p:cNvPicPr>
            <a:picLocks noChangeAspect="1" noChangeArrowheads="1"/>
          </p:cNvPicPr>
          <p:nvPr/>
        </p:nvPicPr>
        <p:blipFill>
          <a:blip r:embed="rId2" cstate="print"/>
          <a:srcRect/>
          <a:stretch>
            <a:fillRect/>
          </a:stretch>
        </p:blipFill>
        <p:spPr bwMode="auto">
          <a:xfrm>
            <a:off x="183173" y="2204864"/>
            <a:ext cx="8960827" cy="2232248"/>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67544" y="4869160"/>
            <a:ext cx="8352928" cy="12961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 (11).jpg"/>
          <p:cNvPicPr>
            <a:picLocks noChangeAspect="1"/>
          </p:cNvPicPr>
          <p:nvPr/>
        </p:nvPicPr>
        <p:blipFill>
          <a:blip r:embed="rId2" cstate="print"/>
          <a:stretch>
            <a:fillRect/>
          </a:stretch>
        </p:blipFill>
        <p:spPr>
          <a:xfrm>
            <a:off x="323528" y="548680"/>
            <a:ext cx="2594270" cy="2448272"/>
          </a:xfrm>
          <a:prstGeom prst="rect">
            <a:avLst/>
          </a:prstGeom>
        </p:spPr>
      </p:pic>
      <p:sp>
        <p:nvSpPr>
          <p:cNvPr id="53249" name="Rectangle 1"/>
          <p:cNvSpPr>
            <a:spLocks noChangeArrowheads="1"/>
          </p:cNvSpPr>
          <p:nvPr/>
        </p:nvSpPr>
        <p:spPr bwMode="auto">
          <a:xfrm>
            <a:off x="1763688" y="188640"/>
            <a:ext cx="4572000" cy="630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منابع (</a:t>
            </a:r>
            <a:r>
              <a:rPr kumimoji="0" lang="en-US"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References</a:t>
            </a: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a:t>
            </a:r>
            <a:endPar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p:txBody>
      </p:sp>
      <p:sp>
        <p:nvSpPr>
          <p:cNvPr id="3" name="Rectangle 2"/>
          <p:cNvSpPr/>
          <p:nvPr/>
        </p:nvSpPr>
        <p:spPr>
          <a:xfrm>
            <a:off x="323528" y="1268760"/>
            <a:ext cx="8352928" cy="3323987"/>
          </a:xfrm>
          <a:prstGeom prst="rect">
            <a:avLst/>
          </a:prstGeom>
        </p:spPr>
        <p:txBody>
          <a:bodyPr wrap="square">
            <a:spAutoFit/>
          </a:bodyPr>
          <a:lstStyle/>
          <a:p>
            <a:pPr lvl="0">
              <a:buFont typeface="Arial" pitchFamily="34" charset="0"/>
              <a:buChar char="•"/>
            </a:pPr>
            <a:r>
              <a:rPr lang="fa-IR" sz="3000" dirty="0">
                <a:cs typeface="B Nazanin" pitchFamily="2" charset="-78"/>
              </a:rPr>
              <a:t>به روز </a:t>
            </a:r>
            <a:endParaRPr lang="en-US" sz="3000" dirty="0">
              <a:cs typeface="B Nazanin" pitchFamily="2" charset="-78"/>
            </a:endParaRPr>
          </a:p>
          <a:p>
            <a:pPr lvl="0">
              <a:buFont typeface="Arial" pitchFamily="34" charset="0"/>
              <a:buChar char="•"/>
            </a:pPr>
            <a:r>
              <a:rPr lang="fa-IR" sz="3000" dirty="0">
                <a:cs typeface="B Nazanin" pitchFamily="2" charset="-78"/>
              </a:rPr>
              <a:t>از ژورنالهای معتبر و با ایندکس معتبر</a:t>
            </a:r>
            <a:endParaRPr lang="en-US" sz="3000" dirty="0">
              <a:cs typeface="B Nazanin" pitchFamily="2" charset="-78"/>
            </a:endParaRPr>
          </a:p>
          <a:p>
            <a:pPr lvl="0">
              <a:buFont typeface="Arial" pitchFamily="34" charset="0"/>
              <a:buChar char="•"/>
            </a:pPr>
            <a:r>
              <a:rPr lang="fa-IR" sz="3000" dirty="0">
                <a:cs typeface="B Nazanin" pitchFamily="2" charset="-78"/>
              </a:rPr>
              <a:t>خود رفرنس دهی معقول</a:t>
            </a:r>
            <a:endParaRPr lang="en-US" sz="3000" dirty="0">
              <a:cs typeface="B Nazanin" pitchFamily="2" charset="-78"/>
            </a:endParaRPr>
          </a:p>
          <a:p>
            <a:pPr lvl="0">
              <a:buFont typeface="Arial" pitchFamily="34" charset="0"/>
              <a:buChar char="•"/>
            </a:pPr>
            <a:r>
              <a:rPr lang="fa-IR" sz="3000" dirty="0">
                <a:cs typeface="B Nazanin" pitchFamily="2" charset="-78"/>
              </a:rPr>
              <a:t>رعایت رفرنس دهی بر اساس استانداردهای ژورنال</a:t>
            </a:r>
            <a:endParaRPr lang="en-US" sz="3000" dirty="0">
              <a:cs typeface="B Nazanin" pitchFamily="2" charset="-78"/>
            </a:endParaRPr>
          </a:p>
          <a:p>
            <a:pPr lvl="0">
              <a:buFont typeface="Arial" pitchFamily="34" charset="0"/>
              <a:buChar char="•"/>
            </a:pPr>
            <a:r>
              <a:rPr lang="fa-IR" sz="3000" dirty="0">
                <a:cs typeface="B Nazanin" pitchFamily="2" charset="-78"/>
              </a:rPr>
              <a:t>تعداد منابع بیش از حد اغراق آمیز نباشد.</a:t>
            </a:r>
            <a:endParaRPr lang="en-US" sz="3000" dirty="0">
              <a:cs typeface="B Nazanin" pitchFamily="2" charset="-78"/>
            </a:endParaRPr>
          </a:p>
          <a:p>
            <a:pPr lvl="0">
              <a:buFont typeface="Arial" pitchFamily="34" charset="0"/>
              <a:buChar char="•"/>
            </a:pPr>
            <a:r>
              <a:rPr lang="fa-IR" sz="3000" dirty="0">
                <a:cs typeface="B Nazanin" pitchFamily="2" charset="-78"/>
              </a:rPr>
              <a:t>استفاده از بعضی از مقالات مرتبط با همان ژورنالی که قرار است مقاله را برایش ارسال (</a:t>
            </a:r>
            <a:r>
              <a:rPr lang="en-US" sz="3000" dirty="0">
                <a:cs typeface="B Nazanin" pitchFamily="2" charset="-78"/>
              </a:rPr>
              <a:t>Submission</a:t>
            </a:r>
            <a:r>
              <a:rPr lang="fa-IR" sz="3000" dirty="0">
                <a:cs typeface="B Nazanin" pitchFamily="2" charset="-78"/>
              </a:rPr>
              <a:t>) کنیم.</a:t>
            </a:r>
            <a:endParaRPr lang="en-US" sz="3000" dirty="0">
              <a:cs typeface="B Nazanin" pitchFamily="2" charset="-78"/>
            </a:endParaRPr>
          </a:p>
        </p:txBody>
      </p:sp>
      <p:pic>
        <p:nvPicPr>
          <p:cNvPr id="5" name="Picture 4" descr="images (12).jpg"/>
          <p:cNvPicPr>
            <a:picLocks noChangeAspect="1"/>
          </p:cNvPicPr>
          <p:nvPr/>
        </p:nvPicPr>
        <p:blipFill>
          <a:blip r:embed="rId3" cstate="print"/>
          <a:stretch>
            <a:fillRect/>
          </a:stretch>
        </p:blipFill>
        <p:spPr>
          <a:xfrm>
            <a:off x="3491880" y="4653136"/>
            <a:ext cx="4717504" cy="169430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AutoShape 2" descr="data:image/jpeg;base64,/9j/4AAQSkZJRgABAQAAAQABAAD/2wCEAAkGBhQRERQUExMUFRUVFxwaFRgXFBoaFxYdHRcXGR0YGBccHTIeFxsjHRccIS8hIycqLCwsFiExNTAqNSYsLCkBCQoKDgwOGA8PGikdHCQpKSwsKSkpKSw1KSktKSwpKSwpKSwpKSkpKSksKSwpKSwpKSkpLCkpKSksKSkpLykpLP/AABEIAPAAsQMBIgACEQEDEQH/xAAcAAEAAgMBAQEAAAAAAAAAAAAABQYBBAcDAgj/xABREAACAQMCAwMHBQoJCwUBAAABAgMABBEFEgYhMRNBUQciMmFxgZEUUpKhsRUjM0JTcrLB0dIXRGJjgpOUosIkNDVDRVR0g4Th8CVVZLPxFv/EABkBAQADAQEAAAAAAAAAAAAAAAABAgQDBf/EACsRAQACAQIFAgUFAQAAAAAAAAABAhEDEgQTIUFRMaEUFWFx0SJCUoHhwf/aAAwDAQACEQMRAD8A7hSlKBSlKBSlKBSlKBSlKBSlKBSlYNBmsZrmWk8KQ3cl407TtIl5MmVuJVGAVZQFVsDk3hW7/BbZZ84XDeprqUj9KsV+N06Wms5dI05nqvsk6jqwHtIFcd8re2W5lDtvjjsi6LvJQPvYbtoOC3TFWoeS/Te+1DfnSSH/ABV8P5KtMP8AFF+m/wC9XL5hp+JWjTlbeG/8zts9exj/AEFqRqgfwWaf0EUg9k8o/wAVY/gtsfCf+1S/vVb5hpfVHLlfnkA6kAevlXxDdo5IR1YjqFYHGemcdKov8Fend8DN62mkJ+tq8/Jto0Vtf6pHAuyNGgULknB7MseZ5/jV20uKpqztrlWaTDolKUrThQpSlSFKUoFKUoFKUoFKUoFKUoFYNZoaCl8ODbd6mnhcq/04Iz+qt2PXgb17QqQywrKrZ5MCxQjHdgj66qHFWsS2N1qMsRHJrKVwQDmMgwuOfT0etSmsuI9YsJB0nhmhz44Cyr9leHxGlnVtM98/lorPRMXXFtrHOlu06ds7bVjB3Nn+UB6PvxUvVH4F0+JLvVGKJ2i3jYcgbgrqGChj0HP663be6ca5NGXOw2SMFJONwlYEgdM4NZraUROK9oz914s3+IeNLaxZEnZt8gJRERnZgDjkFH1V9cO8X299vEJYPGRvjkUpIuehKnuPjURqoB12y/k2s5/vCvBLlZNbnkjxttrMpMw75Gbeqk95UA9eldI06bI9c4z74RMzlCR+WeUzCMWIIM/ZAifmTv28hs699XDyfjN3qzeN2q/RhQfrrlHkxsPlGo25PMRB539pOF/vNn3V1ryaj/SDeN/L9SpXo8PWtdSYrGOn/f8AF+LpGnMVrPaM/fHVc8UpSvRYilKVAUpSgUpSgUpSgUpSgUpSgUpSg5d5RbLfdXiY/C6UxHtimLL9bVWNQ4xlul0y4S3dYLaaHtJ3wAzsqoyovUqOfnV0TX4A2rQA/wCssp0Ps7SOqdptg9zw5JAFJlty6qo6loZS64Hj3V5uvasXnPmPeMS616wzHw3bT63qDXLMFiMMiDtdiEmMDc3jgqKsEp/9ejI/GsG9nKUdPVzr0m4As71o7m6gLSvEgZWYhchR1UY87JqG4s1J7LVbeSK1lnAs3iRIl5ZLjAz3AYrLujUnbE9cTDpjDHF2nz3OtQRQXBt2Fm5aQLlghkwQo8Ty51MXuhR6bpV0kAYnsnZmPOSRypBZj1J5+6pay0hZJ475leOdrcRlCRhASHII+cDVL8rPFlzbSRQxO1vE6ZaYDmzZxsVzyXA5+POqVta81pHb1/pelJtbEesvHyF6diK4nKkFikS5GOSLk4/pN9VXPyan/SA8L+b7Eqm+Sfiu4nuJbeSUzxLHvDkDKNuAwWHXOc8+fKrh5OT9+1RfC+b60Q1u4eZnWtM+IV4mtq2mLeuV1pSleky5KUpUBSlKBSlKBSlKBSlKBSlaeqatFbIZJ5UiQdWdgB9fU+oUG5SovQOJIL6MyW8gkUMVPIggjuKkZHqqUoKdrjf+sWY7zbT/AKUdTcUIXkqgZOeQxzPU8u8+NanEnBMF9JHLI0yPGrKrRStGSrYJBK+sVGfwU2v5a9z/AMZL+2sHEcJOrbdnDpW+2FhxTNV1vJdEPRvNRX2Xjn7c1zHygG/sbz5PbXt40Qjjd2klBI7SQx9QB34rL8ut2svzY8O4ZryuLVJFKuiup6qyhgfaDyqvReTeXv1bUPdIg/w19N5L1b0tR1Jv+qx+itPl1v5Qc2PCcs9PjhXbFGka9cIgUe3CjGaguAWxfauh6/KUf3NEuPsrA8klsfTuL6QeDXcn6qnuGeD7bTw4toynaEFyXZixHIc2Oe+tnD8NOlabTOcud7boTeKzWKVtcylKUSUpSgUpVM8oPGL2nZwQgJJNyE8oIghHPzi3Rn5clPUmg2uKOMDC/wAmtVE12wztP4OEHpJM3cPBepqBsb/UrMksy6gjc2UkRTIe/sz6LJ4KcH11saBpUcEf3tjIXO+SUtuaVj1ZmH2dBjpUlQfWn+Ui0dgkxe1kPLZcoY8n+S58xvcakdb4vtbQL2so3P8Ag0TLySfmIvNqiZ7dXUq6qynqGUEH3GoA8B2yydrb77WUdHgbb7tpBXHqoJ2TVtQu+UMS2UR/1k43zkeKwA7UP55Psr6seC4EcSy77qf8rcHeR+Yp8xPcBVf1PWL+xheUz29xHGM4miMch7goaM7WYnkBtGatlhrSvHGZMJIyruQc9rsMlB4kd47u+u1cKzlparwikkvyiCR7W5x+Fjxh8dBKh82Qe3n4GsQ8U3dryvrcug/jFqC648Xh9NP6O4VMahqMduhkmkWNB1Zjgez1n1VT9Q44eUfeGhtIT/Gbxgpb1xW2d7eotgUttRGV80jW4LpN8EqSr4qwOPUR1U+o1vVzDQdY07ThPcq13cu4zc3It32nHfkKEVfZ8a6NYX4miSQK6h1BAcbWAIyMjuOK4rorjnUZbfT7maDAkjjLKSM4xjJx3kLk+6uJ8ZtJFcM9xcmftreBo3dVQ7VuFYqVXlyyTXWPKPqLmFLKIAy3u6ME+iiBcySHxwvIes1Q9Xllh1mGOGKK62WgCRswVkUHBKseQc7c+yuF74tER4l2pWNuZdX0jiy0ujtguYZWH4quC30etS9cZ1e4ne5sJJLNLZFvIgG3q1wxORtXbyVPEZNdmFX07boypem2cFKUrooUpSgUpSgUpSg+ZHABJ5Acz6q5bqvHrai0kNsZY7Yea0y2jzSTcuYjXbsRf5TZPgK6dd3SRozyMFRQSzMcAAdSa5XqXG0Wons/lKWtiDggPi4ugPxVVecUR6eJoIqzm0eGNVhN+hBx2sazhmOSCWwNrcx82t6LWpVP3i5nmA/FuNPlJGRkDtIlB5+O2pDSNU05V22VtNMsbYxFA5VWGeRLkDPPvPhVj0qWUqezsjAvQB3Rc4GMkIT0HdQV634nmCM81pJsQZd4tzADx7ORVcj2A1sjjGzMPbC4j2dOvnZ+bs9Ld6sVK9hetIVae3iUcwI4mdyCepaRto6dwrZPD1uZVmaCJpl6SGNd+fHOOtByXiniOc3MMtxbzx2qndbxkKvavg4aWRjtjI6gcyBz5E1ZNBvtRmCtBFYJnkXeftiFP4qJGcKO/rljzJNdElgVxhlVge5gCD7jURecB2D+c9tAp+co7M/FSKnIqmveSqbUJRLeX7EgAKsUO1Fx81Sxx7aj7DhvS7V2Q6m6yISr5aONwR184x7/AINVsPC9lGfvd9cQ+pLxmH0WyPjUzpOjIQWM7XIPRpEjYj1bggJ99Rkc91OGwuZFtYJzdSuMmS4vpGgiGcbipfEjZ6RqOZxnArpPB/BcGmxbIdxZsGR2OWc/YB4AdKguN9FjaKGFI4g1xcwx5Eaghd+9yCBn0UNXp3CgkkAAZJ7gKDn/AB9rEMWp6YjMBITKDnkAjptBz05uorn/AB3bxjW03yNboyRGSdMhkP3wL534u7ABOCOVWmGFb8XV5PA0yXLLHBGBllgRtquPmksTJkd1UC4jVrySISPPEs9rGjSc9yCZgRn8dQdyg9+KrqcPMTF/o611P07fquelaUj6tZdhdzXrRF5JjJIJI4U2EKcqNquWPLvrswrT07SIbdSsMMcSk5IRAoPtwOdblK12xhS1t05KUpVlSlKUClKUClKUGtqFhHPG0cqLIjY3KwypwQeY7+YHwqscb9lZWEnZQbFbEbGBlhMQY7e03hTtA7zirea5xqdtKt7NDdXdwkVwHe3YSIIigUb4GV0IBXOR4g0Gpwla6rbQiLsrN4lH3pu2w2DzBYouJCRzzgZzVmguL5VPaLb+oRb2PxkKg1TotRsLJFhi1a5KoMKkZWbAyeQAjPL1Zrd0biBrjcYry62q4jLS2kQCk4xu5A947u+gm7bTLiWYzTTSRgAKsabQCAc+fgHIPhmtJuJ7w3lzBHZxyLBs/jGyRlcEhwGXacnI6jpTWNUmtC/a3sCqm0DfbEs5YZCoEkBYnwFeGh299NdLfNEkS9j2RhbKyyru3K7DmIiCeSk5x1oJ93Eqobi2nQjmMedtJ5dY2qGbVrSWbsbZEeTpumD4GOoXcPPPsNSeucTLhIMmGaY7FEnm4+cVPRvcaqOmcQXwjZd9hb9jI8bK6TM4KcySA3euGznnmoSuMOh4GWlI8ezCxqPgOnvqrNxXMu+ZBKtm25IbjeWAcZAlljwSIC3IMPm+utx4ryZGSXULMI4KsEtzkgqcgFpOXKrJpOlmGERNJ2igBQOzRVCgY27F5Yx45ohVLi2urZ7O6eQ3sEJMkoQZkBeMqZYx0dBuPmjnipTi3iaO9iitLOVXN2MyOhz2cA/CE/NZvQAPPJNfP3DmsSWsh2kBOXtWbAHi1u55Kf5B80+qoy30qG5d7nTZfkt0OU8TphWI/Fnh6qc/jL7edWriJ6j04yMtvaqbaUxnKQomxWVt7BBjvBAOQR4Gqtxho62d7awJzESWK57zi4l5n1kkn31N3OtO17YxX8PyVY5mkeRmHYSMkbdlsl6YLkHDeFWnWfJ/He3qXnyhgoEWUVVKv2Ts6+f16nurprWi09EQulKClcklKUoFKUoFKUoFKUoKR5RdRmD2ttBO8BmMjSPHjeERAeRIOMsQKrK8KQE7pVe4b507tIfgxwPhUtxPLv1fH5G0HxllJ+yP66+6DygtlQYRVUeCqB9lauj25zqKjvdJB7eyX9a1v196NHi4l/nI1/ulh/iFBELq9rFdyXF0d8oSPs5HxtQFfO7ME4X0vacGrTovGUV0rNbpLMAcZCEKcgH0zhe/HtBqk2Wk7rqQx2tlNIgUA3Ex3DGRyj2nw61etKivipErWkfPzREkjADw8/HP2VEJROu2F1d3Cp94hRYiTvj7dvObuU+YG5dcGqnrvCQJuU+Tahd3DAhZnKpAXKBVcBWVcDl3d1Xi/wBEme5G68mTdF/q1jXOH6ZIJ6GobirSDDEEiuLyS5mOyAGc8iesjAD0EXJJPhQQ+m8J6kVUbLeAKFGZZDI/JcejGMc+vWrLZ8J3QyW1F13dexgRe9jjc+49WNek3GkMDm223VxNCFV+zgZznaD5zYABOc++tmw4mklcL8hu0BPN5ERVX1nL5x7qlCXs7cogUu8hA5u5BZvWSAB9VUnWnkt9Te6KBVMccER5ZkG7tJGP5uAgJ6Zq7XcBdGVXZCwwHXG5T4jPL41T9S4Fu5cA6iXABA7W2RiM9easOfKgl34hgktZpbhFWGMeeHwwOV3AYI5nDLy65b1V9eS3h5ra2eRlMXylzKlvk7IEPooAejEc29dVvU+FrgiPtdStVSKXtQrWyqjP1BcGXz8HmB7Kko+Lr2LsG7eyvUnmWFOyV42JJ84qwZlwoBJz4UHRqVgVmgUpSgUpSgUpSgVp6tqkdtDJNKdqRKWc9eQHcO891bmaqHlNv4xYTwkkyzRssMajc7t15KOe0Y5noKDk8vGUN3dz3bSXMYmCKsMCMWCoMAvIBgE8ztU8s1srrojCrbRXavMwQS3Ql7NNx6ncSCfADrVx051aKNkACsqsMAAc1B7q0+J7FprWRU5uMOn5yMGH1ig8dHkeKZ7Z2L4jWVZGPnPuYq+7uGGAwByAqw2nKWI+Jdf7oI+ytXsBv3487G3PfjOcfH7a2ScJG3zZl+sYP20Glp3Dltc3N4J4I5Cki4LL5wDJnkw86p7TOEYIWPZGaPPLAnk2j2KWwKhrHU1gv78N3rbsB4kqV6+HLme7FWHVdchtQpnkWPdyXIJLHvCgDJqIHzqmgsVDLc3CFDnIZM7fxh5yHu8fCq7wnrElxeSgTNJbpF97MiIJJTuwZFKqCseVKjxxmp6HWYbwhAZtneDDIiv4AswGR6hSFraK5mONkjbEZiMJhR5qA9FAB6csmpHhYaXJFf3Mox2FxHG3XmJUyh5eBXBz6q2dbtrpwnyWaKLBO8yRGTI7tvnDFaYk1CFyWjhu4iSQYW7OZRnllWOyTA8COlTVpcrJyBw3ereaw9oP6qCtnhO6k/Dapc47xCkcQ+oE/wD5Ve+5Fnk/KIdXkwSC0pmkU+sCNsEe6ukzMEKg/jk49wz/AOeytDV76aIK0NuZ+fnhZFRlGORG7k3PuyKCnfKNEgjdhFAropYLLEwckAkAdqM5PqrHkj01ZysxwUtVIQDG3t5/vszDHLzVZYx/Sqfm4hlIw+m3TerETj9PBqvcMSwR3purqOSwfJWKFYWji2/PnkUbZGPrwByoOtCs18RyAgEHIPQ5znw599fWaDNKUoFKUoFV/XOOba1lWBmZ7hh5kMalpGznGB07u8irBUbrXD1vdptniSQdxI85fWrjzlPsNBBSXWo3PTs7GI+ya4I/+uM/SxW3pHDsNuWZQzyP6csjF5X9rnoPUMComO8l0yQQ3TtJauQsFy3pRk9Irg/UsnQ5wedWSdCyMAcEqQD4Eg4PxIrtWIx0UmXKNAUyv2faYSzmkRQrD77zbaWHegQjHifZVmmmCAsxCgdSTgD3mtDijS9OSAz31q8ckUYXcnaLvKrhVWRDhgcAAnnz54rlOmaL8ow0jyRbiTHGxZweZI9MYIAwPE4yetc7R1Wh2G0vUlUPGwZTnBHQ8+6tPijVngs5GQIdpVjuz89emPfVaR7xVCreDA6Zt05DwGOQrVl7Tt4FvLmeS1lbs5cER7WbkpO0ejnkaqlYbKzkutYcttGbaNmK5wAJGx16Me7410e6uo4xmR0QDpvZVx9I/wDmKqlxwLb27GRbqa1jKbZSJtrSYOfPnfLYAPQYqMtZNM3/AOSWkuoSjq4VpVHtmmO34ZoL1Z6lFOD2ciSAddpyPj0qNmgkgnkl3oYJFjUo6lj2m8IvPrtO4D1EVrJNqUgASC1tV7u0cysB6kjAQfGoninStQWJGF09x98AljWJEQLzIcAZbzXVT17qCwJAxG6GMLnnmG4KqfXsZcfVXxLc6gvMQW82Om+TbJ8QNv2VWtE4nWNgAZJGJysESlndSgUHHRFBTOWIHnVYIeL3wRJYXqSA8kEQcNz/ABZFOzp4kUxkykoYJ5Cjzuq7Tu7NF5A4xgt38j3V7ahebVKo8IlK5RZHwD3c8Hdtz1IqKHGsY9O3vkPfmzkb61BFaepa1p1zj5RA7kdDLZSkj1BimR7qYke4+6rDOdOUeI7dvtAFQWo308yBZNRtth5skVm7BwPxW3SecvMHbjnivpk0Qd3Z59VzH9XQVrz6ZoKqX7ZAB825l3Z9Sg7s+6g2tXe9d1tLbUJ5LkgZEUcUUVsvLz5iq5UdwTOT6hXTNLtGihjRpGkZEAZ29JyAAWPrJ5++uX6dwZNIS2n/ACqwjdtzTTzyF5D84W5OST4yEcu6urW0ZVFUsWIUAserEDBY47z1oPSlKUClKUClKUHhe2STI0ciq6OMMrDII8CK47b8dvpN9cWU6M9rE/3o53SxIw3L1/CIB3dRjvrtNVbX/JrZX1x286Oz7Qp2yMoIHTIU8yKZmPQ6d3J/KxxNFqLQRW82+FU7Vine5JVQwPQgAnHduqmFJjgfKZcDoN3/AHraveG445ZEwcpLKmdx57ZHUH6O2sSaJCrDzeXm55nx5/otWPV1Lbp64/prpSMemWkbV++4l+nXmbLvM7nBB5tnmOY5GpeHQImAxGM4Gev84v2gVIW3DsQ9KKP2bfZ359vxrjOtMfun2/LrGlE/taGpa/cXDo806SMgwu+KNgP6JG334rdTyg3yDat6qqOgEUQA9wFbP3Bt/wAjH8P+9fS6LAOkMf0RVfiJ8z7LciPENU+Uy/8A9/H9XF+yvKTyi3zAg6gefgsQ/wANSf3Ni/JR/QX9lZ+5sX5KP6C/sqfiJ8z7I5MeIVvSuJZrYMIb1k3HLEbNzHxZiuW95rdPHd6f9pS/ST92pb7mxfko/oL+ysfcuH8lH9Bf2U+InzPscmviEQeMrw/7Sn/rVH6q+DxVdn/aNz/X/sqZOkw/ko/oCvg6JB+Rj+iKj4if5Snkx4hEHie579QuT/1JrUl1KQsrNdyllOVLSgkHHUZ78d9bU+iIshzGmDzGB3byf0asnBPDNvNqVtFJBGyiGV3BXIYgKBkd4yxrrW02mI3S52rFYmcQ6l5KbueXTIZLiR5HcuQz+kV3kLk+wVb6+IogqhVAAAwABgAeAFfdb4YSlKUClKUClKUClKUH534xg2X94v8A8lmHsdIn/UfjXnbWA2jcMnH7f3j8amPKTbBdWlz0kED/ABR4/tQVqV5XEdLy9PQjNYlgDFZpSszQUpSiClKUClKUClKUGpqMOVz3j9fm/Yatnkug3apM3dFahfYXkz9iVXquPkZgzJqEvjJHGP6CZP1vWzhet2XiZxX7unClKV6TzylKUClKUClKUClKq3G/EDRILe3P+VXGVj/ml6NM3gqgnHi2BQcz474ghuL8TKHWNY2hZ5EIjZ45jgo/osPS5+qtJbhT0ZT7CK6TY6UkUCQBQyIoGGGd3iTnqSeZ9taE3A9i5y1pD7l2/o4FZdXh4vbOWjT19kYwo6uD0IPsOazWnp8aBpzEoWNpn7NR0Cg7Rj6Jrcrzb122mHo1tuiJKUpVVilKUQUpSgUpSgCuh+Ri3xp7SflriZ/g/Z/4K5l8q5y/NjA+O3cfqxXYvJna9npVmCMExBj7XJc/pVv4SvWZYuKnpELPSgNK3sRSlKBSlKBQmhqpa/xbI03ySwCSXGR2rsCYbZe8yEHm5HRBz8aR1GlqXlF7aR7bT0Es6ZEjygrFDzxlgcNIfUBz8a8dH0QQl5HdpZ5TmWZ/SbwUfMQdyitLW/J/dXhV5b+MSqQVeKzVHUjuDh9+PUTitiC8mtpFt7wqxflDOq7UlPzGHSOT1Zw3dzq01mEZTFVzjnXDBB2cZ+/z5SPxX5z+xR3+JFSmt6wtrFvILMSFjRebSOT5qKPE/UMmuUXesyNM8twjm53LGYdu1ogx82NFbrk9T31x1LTFZx6uunETbq37aARoqL0UACvWhtrkdbG9/s7H7Kw0M45mzvcf8M/7K8udLUns9KNSmPVmla7XTDrb3Q9ttJ+ysfLv5q4/s8v7tV5V/CeZXy2aVrfLT+Quf7PL+7QXbf7vdf2aT9lOVfwjmV8tmla/ys/kLn+zyfu1g3vjFOP+nl/dpyr+DmV8tmte7vVjGTzPcO8+r1V5nU1+bMP+RIP8NRZ7NTuZpAoOSTC+OnLLFeXML8DU10p7xKLakdpbV23+TSkdZM49e7CD6sfGuz6/qj20NtZ2u35TKqpHuGRGiKN8zL3hQOQ7yQK4zf3UcSQFjmMSxbscyVVtxwB1J24rpMEErb55gwuLvHaBeZt4N2I7ZPmu56n1sT0Fehwlf0z92LiZ6wlrbim6s/Nv4u1iH8atlJX2ywDzo/auR7KsencSW1wu6G4hkH8mRT8RnI99eFjAUjVWIJUY5DA9gHgOnurQv+ErOc5ltYHPiY1yfaRzNbp0/DLuTk2rwp6U0S+2RR9pqqcReVm0t45DCxupEBJWEFkX8+Qeagz662Y+BbBellb/ANUD9taGq2qTXVtp8SIsS4uLlUUKvZo33tMDl58mPcpqs0xHVOWj/wD3Gr/+2Rf1z/u0rpWKVRKiTcRyao8kFlL2UCErNcKQZXI6pAvcPGQ+7NT+j6PFaxCKFAiD4se9mPVmPeT1rGpcC2c53Pbor/lI8xye3emCffUeODrqL/N9Smx3LcRpOPZu5OR7STV62iFZjKerU1LTY7iNopUDowwQftB6gjrkcwelRZOqRelDa3I8YpWif3JICuf6QrybjIx/5xZXsPrEHap9KItXTdEowgdS0aSwdbmaYXENqji1Rge2aWTCIrEcnPcG64JyKsfDHAEESxzXEUc14T2kszqGbtDzO3PIBegx0AqM0/UI9U1OPsyWt7JO1O5GXdO+VTKsAfMUFvUSK6CBXK2FoBWaUqqSlKUClKUClKUGK8ri2WRWR1DKwIZSMgg8iCO8V7UoKfL5JdMO7FmilgRkFvNz3pzwp9YrU3X2nDbJG99br0lix8pRRyxJF0lx85efqq90NTE4RMZUyz8oNhJy+Uxo3ekx7J1PgVkwc1tT8X2SDLXdsP8AnJ9medT91pUUv4SKN/z0VvtFasfC9opytrbg+IhT9lX5ko2qxJ5SrInETy3DdwggkkJ9QIGK3uANOk2z3lxGY57uTcUb0o4182OM+BAySPFjVqjhCjCgAeAGB8BX3iqzbKYjDG2sV9UqqX//2Q=="/>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
        <p:nvSpPr>
          <p:cNvPr id="47108" name="AutoShape 4" descr="data:image/jpeg;base64,/9j/4AAQSkZJRgABAQAAAQABAAD/2wCEAAkGBhQRERQUExMUFRUVFxwaFRgXFBoaFxYdHRcXGR0YGBccHTIeFxsjHRccIS8hIycqLCwsFiExNTAqNSYsLCkBCQoKDgwOGA8PGikdHCQpKSwsKSkpKSw1KSktKSwpKSwpKSwpKSkpKSksKSwpKSwpKSkpLCkpKSksKSkpLykpLP/AABEIAPAAsQMBIgACEQEDEQH/xAAcAAEAAgMBAQEAAAAAAAAAAAAABQYBBAcDAgj/xABREAACAQMCAwMHBQoJCwUBAAABAgMABBEFEgYhMRNBUQciMmFxgZEUUpKhsRUjM0JTcrLB0dIXRGJjgpOUosIkNDVDRVR0g4Th8CVVZLPxFv/EABkBAQADAQEAAAAAAAAAAAAAAAABAgQDBf/EACsRAQACAQIFAgUFAQAAAAAAAAABAhEDEgQTIUFRMaEUFWFx0SJCUoHhwf/aAAwDAQACEQMRAD8A7hSlKBSlKBSlKBSlKBSlKBSlKBSlYNBmsZrmWk8KQ3cl407TtIl5MmVuJVGAVZQFVsDk3hW7/BbZZ84XDeprqUj9KsV+N06Wms5dI05nqvsk6jqwHtIFcd8re2W5lDtvjjsi6LvJQPvYbtoOC3TFWoeS/Te+1DfnSSH/ABV8P5KtMP8AFF+m/wC9XL5hp+JWjTlbeG/8zts9exj/AEFqRqgfwWaf0EUg9k8o/wAVY/gtsfCf+1S/vVb5hpfVHLlfnkA6kAevlXxDdo5IR1YjqFYHGemcdKov8Fend8DN62mkJ+tq8/Jto0Vtf6pHAuyNGgULknB7MseZ5/jV20uKpqztrlWaTDolKUrThQpSlSFKUoFKUoFKUoFKUoFKUoFYNZoaCl8ODbd6mnhcq/04Iz+qt2PXgb17QqQywrKrZ5MCxQjHdgj66qHFWsS2N1qMsRHJrKVwQDmMgwuOfT0etSmsuI9YsJB0nhmhz44Cyr9leHxGlnVtM98/lorPRMXXFtrHOlu06ds7bVjB3Nn+UB6PvxUvVH4F0+JLvVGKJ2i3jYcgbgrqGChj0HP663be6ca5NGXOw2SMFJONwlYEgdM4NZraUROK9oz914s3+IeNLaxZEnZt8gJRERnZgDjkFH1V9cO8X299vEJYPGRvjkUpIuehKnuPjURqoB12y/k2s5/vCvBLlZNbnkjxttrMpMw75Gbeqk95UA9eldI06bI9c4z74RMzlCR+WeUzCMWIIM/ZAifmTv28hs699XDyfjN3qzeN2q/RhQfrrlHkxsPlGo25PMRB539pOF/vNn3V1ryaj/SDeN/L9SpXo8PWtdSYrGOn/f8AF+LpGnMVrPaM/fHVc8UpSvRYilKVAUpSgUpSgUpSgUpSgUpSgUpSg5d5RbLfdXiY/C6UxHtimLL9bVWNQ4xlul0y4S3dYLaaHtJ3wAzsqoyovUqOfnV0TX4A2rQA/wCssp0Ps7SOqdptg9zw5JAFJlty6qo6loZS64Hj3V5uvasXnPmPeMS616wzHw3bT63qDXLMFiMMiDtdiEmMDc3jgqKsEp/9ejI/GsG9nKUdPVzr0m4As71o7m6gLSvEgZWYhchR1UY87JqG4s1J7LVbeSK1lnAs3iRIl5ZLjAz3AYrLujUnbE9cTDpjDHF2nz3OtQRQXBt2Fm5aQLlghkwQo8Ty51MXuhR6bpV0kAYnsnZmPOSRypBZj1J5+6pay0hZJ475leOdrcRlCRhASHII+cDVL8rPFlzbSRQxO1vE6ZaYDmzZxsVzyXA5+POqVta81pHb1/pelJtbEesvHyF6diK4nKkFikS5GOSLk4/pN9VXPyan/SA8L+b7Eqm+Sfiu4nuJbeSUzxLHvDkDKNuAwWHXOc8+fKrh5OT9+1RfC+b60Q1u4eZnWtM+IV4mtq2mLeuV1pSleky5KUpUBSlKBSlKBSlKBSlKBSlaeqatFbIZJ5UiQdWdgB9fU+oUG5SovQOJIL6MyW8gkUMVPIggjuKkZHqqUoKdrjf+sWY7zbT/AKUdTcUIXkqgZOeQxzPU8u8+NanEnBMF9JHLI0yPGrKrRStGSrYJBK+sVGfwU2v5a9z/AMZL+2sHEcJOrbdnDpW+2FhxTNV1vJdEPRvNRX2Xjn7c1zHygG/sbz5PbXt40Qjjd2klBI7SQx9QB34rL8ut2svzY8O4ZryuLVJFKuiup6qyhgfaDyqvReTeXv1bUPdIg/w19N5L1b0tR1Jv+qx+itPl1v5Qc2PCcs9PjhXbFGka9cIgUe3CjGaguAWxfauh6/KUf3NEuPsrA8klsfTuL6QeDXcn6qnuGeD7bTw4toynaEFyXZixHIc2Oe+tnD8NOlabTOcud7boTeKzWKVtcylKUSUpSgUpVM8oPGL2nZwQgJJNyE8oIghHPzi3Rn5clPUmg2uKOMDC/wAmtVE12wztP4OEHpJM3cPBepqBsb/UrMksy6gjc2UkRTIe/sz6LJ4KcH11saBpUcEf3tjIXO+SUtuaVj1ZmH2dBjpUlQfWn+Ui0dgkxe1kPLZcoY8n+S58xvcakdb4vtbQL2so3P8Ag0TLySfmIvNqiZ7dXUq6qynqGUEH3GoA8B2yydrb77WUdHgbb7tpBXHqoJ2TVtQu+UMS2UR/1k43zkeKwA7UP55Psr6seC4EcSy77qf8rcHeR+Yp8xPcBVf1PWL+xheUz29xHGM4miMch7goaM7WYnkBtGatlhrSvHGZMJIyruQc9rsMlB4kd47u+u1cKzlparwikkvyiCR7W5x+Fjxh8dBKh82Qe3n4GsQ8U3dryvrcug/jFqC648Xh9NP6O4VMahqMduhkmkWNB1Zjgez1n1VT9Q44eUfeGhtIT/Gbxgpb1xW2d7eotgUttRGV80jW4LpN8EqSr4qwOPUR1U+o1vVzDQdY07ThPcq13cu4zc3It32nHfkKEVfZ8a6NYX4miSQK6h1BAcbWAIyMjuOK4rorjnUZbfT7maDAkjjLKSM4xjJx3kLk+6uJ8ZtJFcM9xcmftreBo3dVQ7VuFYqVXlyyTXWPKPqLmFLKIAy3u6ME+iiBcySHxwvIes1Q9Xllh1mGOGKK62WgCRswVkUHBKseQc7c+yuF74tER4l2pWNuZdX0jiy0ujtguYZWH4quC30etS9cZ1e4ne5sJJLNLZFvIgG3q1wxORtXbyVPEZNdmFX07boypem2cFKUrooUpSgUpSgUpSg+ZHABJ5Acz6q5bqvHrai0kNsZY7Yea0y2jzSTcuYjXbsRf5TZPgK6dd3SRozyMFRQSzMcAAdSa5XqXG0Wons/lKWtiDggPi4ugPxVVecUR6eJoIqzm0eGNVhN+hBx2sazhmOSCWwNrcx82t6LWpVP3i5nmA/FuNPlJGRkDtIlB5+O2pDSNU05V22VtNMsbYxFA5VWGeRLkDPPvPhVj0qWUqezsjAvQB3Rc4GMkIT0HdQV634nmCM81pJsQZd4tzADx7ORVcj2A1sjjGzMPbC4j2dOvnZ+bs9Ld6sVK9hetIVae3iUcwI4mdyCepaRto6dwrZPD1uZVmaCJpl6SGNd+fHOOtByXiniOc3MMtxbzx2qndbxkKvavg4aWRjtjI6gcyBz5E1ZNBvtRmCtBFYJnkXeftiFP4qJGcKO/rljzJNdElgVxhlVge5gCD7jURecB2D+c9tAp+co7M/FSKnIqmveSqbUJRLeX7EgAKsUO1Fx81Sxx7aj7DhvS7V2Q6m6yISr5aONwR184x7/AINVsPC9lGfvd9cQ+pLxmH0WyPjUzpOjIQWM7XIPRpEjYj1bggJ99Rkc91OGwuZFtYJzdSuMmS4vpGgiGcbipfEjZ6RqOZxnArpPB/BcGmxbIdxZsGR2OWc/YB4AdKguN9FjaKGFI4g1xcwx5Eaghd+9yCBn0UNXp3CgkkAAZJ7gKDn/AB9rEMWp6YjMBITKDnkAjptBz05uorn/AB3bxjW03yNboyRGSdMhkP3wL534u7ABOCOVWmGFb8XV5PA0yXLLHBGBllgRtquPmksTJkd1UC4jVrySISPPEs9rGjSc9yCZgRn8dQdyg9+KrqcPMTF/o611P07fquelaUj6tZdhdzXrRF5JjJIJI4U2EKcqNquWPLvrswrT07SIbdSsMMcSk5IRAoPtwOdblK12xhS1t05KUpVlSlKUClKUClKUGtqFhHPG0cqLIjY3KwypwQeY7+YHwqscb9lZWEnZQbFbEbGBlhMQY7e03hTtA7zirea5xqdtKt7NDdXdwkVwHe3YSIIigUb4GV0IBXOR4g0Gpwla6rbQiLsrN4lH3pu2w2DzBYouJCRzzgZzVmguL5VPaLb+oRb2PxkKg1TotRsLJFhi1a5KoMKkZWbAyeQAjPL1Zrd0biBrjcYry62q4jLS2kQCk4xu5A947u+gm7bTLiWYzTTSRgAKsabQCAc+fgHIPhmtJuJ7w3lzBHZxyLBs/jGyRlcEhwGXacnI6jpTWNUmtC/a3sCqm0DfbEs5YZCoEkBYnwFeGh299NdLfNEkS9j2RhbKyyru3K7DmIiCeSk5x1oJ93Eqobi2nQjmMedtJ5dY2qGbVrSWbsbZEeTpumD4GOoXcPPPsNSeucTLhIMmGaY7FEnm4+cVPRvcaqOmcQXwjZd9hb9jI8bK6TM4KcySA3euGznnmoSuMOh4GWlI8ezCxqPgOnvqrNxXMu+ZBKtm25IbjeWAcZAlljwSIC3IMPm+utx4ryZGSXULMI4KsEtzkgqcgFpOXKrJpOlmGERNJ2igBQOzRVCgY27F5Yx45ohVLi2urZ7O6eQ3sEJMkoQZkBeMqZYx0dBuPmjnipTi3iaO9iitLOVXN2MyOhz2cA/CE/NZvQAPPJNfP3DmsSWsh2kBOXtWbAHi1u55Kf5B80+qoy30qG5d7nTZfkt0OU8TphWI/Fnh6qc/jL7edWriJ6j04yMtvaqbaUxnKQomxWVt7BBjvBAOQR4Gqtxho62d7awJzESWK57zi4l5n1kkn31N3OtO17YxX8PyVY5mkeRmHYSMkbdlsl6YLkHDeFWnWfJ/He3qXnyhgoEWUVVKv2Ts6+f16nurprWi09EQulKClcklKUoFKUoFKUoFKUoKR5RdRmD2ttBO8BmMjSPHjeERAeRIOMsQKrK8KQE7pVe4b507tIfgxwPhUtxPLv1fH5G0HxllJ+yP66+6DygtlQYRVUeCqB9lauj25zqKjvdJB7eyX9a1v196NHi4l/nI1/ulh/iFBELq9rFdyXF0d8oSPs5HxtQFfO7ME4X0vacGrTovGUV0rNbpLMAcZCEKcgH0zhe/HtBqk2Wk7rqQx2tlNIgUA3Ex3DGRyj2nw61etKivipErWkfPzREkjADw8/HP2VEJROu2F1d3Cp94hRYiTvj7dvObuU+YG5dcGqnrvCQJuU+Tahd3DAhZnKpAXKBVcBWVcDl3d1Xi/wBEme5G68mTdF/q1jXOH6ZIJ6GobirSDDEEiuLyS5mOyAGc8iesjAD0EXJJPhQQ+m8J6kVUbLeAKFGZZDI/JcejGMc+vWrLZ8J3QyW1F13dexgRe9jjc+49WNek3GkMDm223VxNCFV+zgZznaD5zYABOc++tmw4mklcL8hu0BPN5ERVX1nL5x7qlCXs7cogUu8hA5u5BZvWSAB9VUnWnkt9Te6KBVMccER5ZkG7tJGP5uAgJ6Zq7XcBdGVXZCwwHXG5T4jPL41T9S4Fu5cA6iXABA7W2RiM9easOfKgl34hgktZpbhFWGMeeHwwOV3AYI5nDLy65b1V9eS3h5ra2eRlMXylzKlvk7IEPooAejEc29dVvU+FrgiPtdStVSKXtQrWyqjP1BcGXz8HmB7Kko+Lr2LsG7eyvUnmWFOyV42JJ84qwZlwoBJz4UHRqVgVmgUpSgUpSgUpSgVp6tqkdtDJNKdqRKWc9eQHcO891bmaqHlNv4xYTwkkyzRssMajc7t15KOe0Y5noKDk8vGUN3dz3bSXMYmCKsMCMWCoMAvIBgE8ztU8s1srrojCrbRXavMwQS3Ql7NNx6ncSCfADrVx051aKNkACsqsMAAc1B7q0+J7FprWRU5uMOn5yMGH1ig8dHkeKZ7Z2L4jWVZGPnPuYq+7uGGAwByAqw2nKWI+Jdf7oI+ytXsBv3487G3PfjOcfH7a2ScJG3zZl+sYP20Glp3Dltc3N4J4I5Cki4LL5wDJnkw86p7TOEYIWPZGaPPLAnk2j2KWwKhrHU1gv78N3rbsB4kqV6+HLme7FWHVdchtQpnkWPdyXIJLHvCgDJqIHzqmgsVDLc3CFDnIZM7fxh5yHu8fCq7wnrElxeSgTNJbpF97MiIJJTuwZFKqCseVKjxxmp6HWYbwhAZtneDDIiv4AswGR6hSFraK5mONkjbEZiMJhR5qA9FAB6csmpHhYaXJFf3Mox2FxHG3XmJUyh5eBXBz6q2dbtrpwnyWaKLBO8yRGTI7tvnDFaYk1CFyWjhu4iSQYW7OZRnllWOyTA8COlTVpcrJyBw3ereaw9oP6qCtnhO6k/Dapc47xCkcQ+oE/wD5Ve+5Fnk/KIdXkwSC0pmkU+sCNsEe6ukzMEKg/jk49wz/AOeytDV76aIK0NuZ+fnhZFRlGORG7k3PuyKCnfKNEgjdhFAropYLLEwckAkAdqM5PqrHkj01ZysxwUtVIQDG3t5/vszDHLzVZYx/Sqfm4hlIw+m3TerETj9PBqvcMSwR3purqOSwfJWKFYWji2/PnkUbZGPrwByoOtCs18RyAgEHIPQ5znw599fWaDNKUoFKUoFV/XOOba1lWBmZ7hh5kMalpGznGB07u8irBUbrXD1vdptniSQdxI85fWrjzlPsNBBSXWo3PTs7GI+ya4I/+uM/SxW3pHDsNuWZQzyP6csjF5X9rnoPUMComO8l0yQQ3TtJauQsFy3pRk9Irg/UsnQ5wedWSdCyMAcEqQD4Eg4PxIrtWIx0UmXKNAUyv2faYSzmkRQrD77zbaWHegQjHifZVmmmCAsxCgdSTgD3mtDijS9OSAz31q8ckUYXcnaLvKrhVWRDhgcAAnnz54rlOmaL8ow0jyRbiTHGxZweZI9MYIAwPE4yetc7R1Wh2G0vUlUPGwZTnBHQ8+6tPijVngs5GQIdpVjuz89emPfVaR7xVCreDA6Zt05DwGOQrVl7Tt4FvLmeS1lbs5cER7WbkpO0ejnkaqlYbKzkutYcttGbaNmK5wAJGx16Me7410e6uo4xmR0QDpvZVx9I/wDmKqlxwLb27GRbqa1jKbZSJtrSYOfPnfLYAPQYqMtZNM3/AOSWkuoSjq4VpVHtmmO34ZoL1Z6lFOD2ciSAddpyPj0qNmgkgnkl3oYJFjUo6lj2m8IvPrtO4D1EVrJNqUgASC1tV7u0cysB6kjAQfGoninStQWJGF09x98AljWJEQLzIcAZbzXVT17qCwJAxG6GMLnnmG4KqfXsZcfVXxLc6gvMQW82Om+TbJ8QNv2VWtE4nWNgAZJGJysESlndSgUHHRFBTOWIHnVYIeL3wRJYXqSA8kEQcNz/ABZFOzp4kUxkykoYJ5Cjzuq7Tu7NF5A4xgt38j3V7ahebVKo8IlK5RZHwD3c8Hdtz1IqKHGsY9O3vkPfmzkb61BFaepa1p1zj5RA7kdDLZSkj1BimR7qYke4+6rDOdOUeI7dvtAFQWo308yBZNRtth5skVm7BwPxW3SecvMHbjnivpk0Qd3Z59VzH9XQVrz6ZoKqX7ZAB825l3Z9Sg7s+6g2tXe9d1tLbUJ5LkgZEUcUUVsvLz5iq5UdwTOT6hXTNLtGihjRpGkZEAZ29JyAAWPrJ5++uX6dwZNIS2n/ACqwjdtzTTzyF5D84W5OST4yEcu6urW0ZVFUsWIUAserEDBY47z1oPSlKUClKUClKUHhe2STI0ciq6OMMrDII8CK47b8dvpN9cWU6M9rE/3o53SxIw3L1/CIB3dRjvrtNVbX/JrZX1x286Oz7Qp2yMoIHTIU8yKZmPQ6d3J/KxxNFqLQRW82+FU7Vine5JVQwPQgAnHduqmFJjgfKZcDoN3/AHraveG445ZEwcpLKmdx57ZHUH6O2sSaJCrDzeXm55nx5/otWPV1Lbp64/prpSMemWkbV++4l+nXmbLvM7nBB5tnmOY5GpeHQImAxGM4Gev84v2gVIW3DsQ9KKP2bfZ359vxrjOtMfun2/LrGlE/taGpa/cXDo806SMgwu+KNgP6JG334rdTyg3yDat6qqOgEUQA9wFbP3Bt/wAjH8P+9fS6LAOkMf0RVfiJ8z7LciPENU+Uy/8A9/H9XF+yvKTyi3zAg6gefgsQ/wANSf3Ni/JR/QX9lZ+5sX5KP6C/sqfiJ8z7I5MeIVvSuJZrYMIb1k3HLEbNzHxZiuW95rdPHd6f9pS/ST92pb7mxfko/oL+ysfcuH8lH9Bf2U+InzPscmviEQeMrw/7Sn/rVH6q+DxVdn/aNz/X/sqZOkw/ko/oCvg6JB+Rj+iKj4if5Snkx4hEHie579QuT/1JrUl1KQsrNdyllOVLSgkHHUZ78d9bU+iIshzGmDzGB3byf0asnBPDNvNqVtFJBGyiGV3BXIYgKBkd4yxrrW02mI3S52rFYmcQ6l5KbueXTIZLiR5HcuQz+kV3kLk+wVb6+IogqhVAAAwABgAeAFfdb4YSlKUClKUClKUClKUH534xg2X94v8A8lmHsdIn/UfjXnbWA2jcMnH7f3j8amPKTbBdWlz0kED/ABR4/tQVqV5XEdLy9PQjNYlgDFZpSszQUpSiClKUClKUClKUGpqMOVz3j9fm/Yatnkug3apM3dFahfYXkz9iVXquPkZgzJqEvjJHGP6CZP1vWzhet2XiZxX7unClKV6TzylKUClKUClKUClKq3G/EDRILe3P+VXGVj/ml6NM3gqgnHi2BQcz474ghuL8TKHWNY2hZ5EIjZ45jgo/osPS5+qtJbhT0ZT7CK6TY6UkUCQBQyIoGGGd3iTnqSeZ9taE3A9i5y1pD7l2/o4FZdXh4vbOWjT19kYwo6uD0IPsOazWnp8aBpzEoWNpn7NR0Cg7Rj6Jrcrzb122mHo1tuiJKUpVVilKUQUpSgUpSgCuh+Ri3xp7SflriZ/g/Z/4K5l8q5y/NjA+O3cfqxXYvJna9npVmCMExBj7XJc/pVv4SvWZYuKnpELPSgNK3sRSlKBSlKBQmhqpa/xbI03ySwCSXGR2rsCYbZe8yEHm5HRBz8aR1GlqXlF7aR7bT0Es6ZEjygrFDzxlgcNIfUBz8a8dH0QQl5HdpZ5TmWZ/SbwUfMQdyitLW/J/dXhV5b+MSqQVeKzVHUjuDh9+PUTitiC8mtpFt7wqxflDOq7UlPzGHSOT1Zw3dzq01mEZTFVzjnXDBB2cZ+/z5SPxX5z+xR3+JFSmt6wtrFvILMSFjRebSOT5qKPE/UMmuUXesyNM8twjm53LGYdu1ogx82NFbrk9T31x1LTFZx6uunETbq37aARoqL0UACvWhtrkdbG9/s7H7Kw0M45mzvcf8M/7K8udLUns9KNSmPVmla7XTDrb3Q9ttJ+ysfLv5q4/s8v7tV5V/CeZXy2aVrfLT+Quf7PL+7QXbf7vdf2aT9lOVfwjmV8tmla/ys/kLn+zyfu1g3vjFOP+nl/dpyr+DmV8tmte7vVjGTzPcO8+r1V5nU1+bMP+RIP8NRZ7NTuZpAoOSTC+OnLLFeXML8DU10p7xKLakdpbV23+TSkdZM49e7CD6sfGuz6/qj20NtZ2u35TKqpHuGRGiKN8zL3hQOQ7yQK4zf3UcSQFjmMSxbscyVVtxwB1J24rpMEErb55gwuLvHaBeZt4N2I7ZPmu56n1sT0Fehwlf0z92LiZ6wlrbim6s/Nv4u1iH8atlJX2ywDzo/auR7KsencSW1wu6G4hkH8mRT8RnI99eFjAUjVWIJUY5DA9gHgOnurQv+ErOc5ltYHPiY1yfaRzNbp0/DLuTk2rwp6U0S+2RR9pqqcReVm0t45DCxupEBJWEFkX8+Qeagz662Y+BbBellb/ANUD9taGq2qTXVtp8SIsS4uLlUUKvZo33tMDl58mPcpqs0xHVOWj/wD3Gr/+2Rf1z/u0rpWKVRKiTcRyao8kFlL2UCErNcKQZXI6pAvcPGQ+7NT+j6PFaxCKFAiD4se9mPVmPeT1rGpcC2c53Pbor/lI8xye3emCffUeODrqL/N9Smx3LcRpOPZu5OR7STV62iFZjKerU1LTY7iNopUDowwQftB6gjrkcwelRZOqRelDa3I8YpWif3JICuf6QrybjIx/5xZXsPrEHap9KItXTdEowgdS0aSwdbmaYXENqji1Rge2aWTCIrEcnPcG64JyKsfDHAEESxzXEUc14T2kszqGbtDzO3PIBegx0AqM0/UI9U1OPsyWt7JO1O5GXdO+VTKsAfMUFvUSK6CBXK2FoBWaUqqSlKUClKUClKUGK8ri2WRWR1DKwIZSMgg8iCO8V7UoKfL5JdMO7FmilgRkFvNz3pzwp9YrU3X2nDbJG99br0lix8pRRyxJF0lx85efqq90NTE4RMZUyz8oNhJy+Uxo3ekx7J1PgVkwc1tT8X2SDLXdsP8AnJ9medT91pUUv4SKN/z0VvtFasfC9opytrbg+IhT9lX5ko2qxJ5SrInETy3DdwggkkJ9QIGK3uANOk2z3lxGY57uTcUb0o4182OM+BAySPFjVqjhCjCgAeAGB8BX3iqzbKYjDG2sV9UqqX//2Q=="/>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
        <p:nvSpPr>
          <p:cNvPr id="47110" name="AutoShape 6" descr="data:image/jpeg;base64,/9j/4AAQSkZJRgABAQAAAQABAAD/2wCEAAkGBhQRERQUExMUFRUVFxwaFRgXFBoaFxYdHRcXGR0YGBccHTIeFxsjHRccIS8hIycqLCwsFiExNTAqNSYsLCkBCQoKDgwOGA8PGikdHCQpKSwsKSkpKSw1KSktKSwpKSwpKSwpKSkpKSksKSwpKSwpKSkpLCkpKSksKSkpLykpLP/AABEIAPAAsQMBIgACEQEDEQH/xAAcAAEAAgMBAQEAAAAAAAAAAAAABQYBBAcDAgj/xABREAACAQMCAwMHBQoJCwUBAAABAgMABBEFEgYhMRNBUQciMmFxgZEUUpKhsRUjM0JTcrLB0dIXRGJjgpOUosIkNDVDRVR0g4Th8CVVZLPxFv/EABkBAQADAQEAAAAAAAAAAAAAAAABAgQDBf/EACsRAQACAQIFAgUFAQAAAAAAAAABAhEDEgQTIUFRMaEUFWFx0SJCUoHhwf/aAAwDAQACEQMRAD8A7hSlKBSlKBSlKBSlKBSlKBSlKBSlYNBmsZrmWk8KQ3cl407TtIl5MmVuJVGAVZQFVsDk3hW7/BbZZ84XDeprqUj9KsV+N06Wms5dI05nqvsk6jqwHtIFcd8re2W5lDtvjjsi6LvJQPvYbtoOC3TFWoeS/Te+1DfnSSH/ABV8P5KtMP8AFF+m/wC9XL5hp+JWjTlbeG/8zts9exj/AEFqRqgfwWaf0EUg9k8o/wAVY/gtsfCf+1S/vVb5hpfVHLlfnkA6kAevlXxDdo5IR1YjqFYHGemcdKov8Fend8DN62mkJ+tq8/Jto0Vtf6pHAuyNGgULknB7MseZ5/jV20uKpqztrlWaTDolKUrThQpSlSFKUoFKUoFKUoFKUoFKUoFYNZoaCl8ODbd6mnhcq/04Iz+qt2PXgb17QqQywrKrZ5MCxQjHdgj66qHFWsS2N1qMsRHJrKVwQDmMgwuOfT0etSmsuI9YsJB0nhmhz44Cyr9leHxGlnVtM98/lorPRMXXFtrHOlu06ds7bVjB3Nn+UB6PvxUvVH4F0+JLvVGKJ2i3jYcgbgrqGChj0HP663be6ca5NGXOw2SMFJONwlYEgdM4NZraUROK9oz914s3+IeNLaxZEnZt8gJRERnZgDjkFH1V9cO8X299vEJYPGRvjkUpIuehKnuPjURqoB12y/k2s5/vCvBLlZNbnkjxttrMpMw75Gbeqk95UA9eldI06bI9c4z74RMzlCR+WeUzCMWIIM/ZAifmTv28hs699XDyfjN3qzeN2q/RhQfrrlHkxsPlGo25PMRB539pOF/vNn3V1ryaj/SDeN/L9SpXo8PWtdSYrGOn/f8AF+LpGnMVrPaM/fHVc8UpSvRYilKVAUpSgUpSgUpSgUpSgUpSgUpSg5d5RbLfdXiY/C6UxHtimLL9bVWNQ4xlul0y4S3dYLaaHtJ3wAzsqoyovUqOfnV0TX4A2rQA/wCssp0Ps7SOqdptg9zw5JAFJlty6qo6loZS64Hj3V5uvasXnPmPeMS616wzHw3bT63qDXLMFiMMiDtdiEmMDc3jgqKsEp/9ejI/GsG9nKUdPVzr0m4As71o7m6gLSvEgZWYhchR1UY87JqG4s1J7LVbeSK1lnAs3iRIl5ZLjAz3AYrLujUnbE9cTDpjDHF2nz3OtQRQXBt2Fm5aQLlghkwQo8Ty51MXuhR6bpV0kAYnsnZmPOSRypBZj1J5+6pay0hZJ475leOdrcRlCRhASHII+cDVL8rPFlzbSRQxO1vE6ZaYDmzZxsVzyXA5+POqVta81pHb1/pelJtbEesvHyF6diK4nKkFikS5GOSLk4/pN9VXPyan/SA8L+b7Eqm+Sfiu4nuJbeSUzxLHvDkDKNuAwWHXOc8+fKrh5OT9+1RfC+b60Q1u4eZnWtM+IV4mtq2mLeuV1pSleky5KUpUBSlKBSlKBSlKBSlKBSlaeqatFbIZJ5UiQdWdgB9fU+oUG5SovQOJIL6MyW8gkUMVPIggjuKkZHqqUoKdrjf+sWY7zbT/AKUdTcUIXkqgZOeQxzPU8u8+NanEnBMF9JHLI0yPGrKrRStGSrYJBK+sVGfwU2v5a9z/AMZL+2sHEcJOrbdnDpW+2FhxTNV1vJdEPRvNRX2Xjn7c1zHygG/sbz5PbXt40Qjjd2klBI7SQx9QB34rL8ut2svzY8O4ZryuLVJFKuiup6qyhgfaDyqvReTeXv1bUPdIg/w19N5L1b0tR1Jv+qx+itPl1v5Qc2PCcs9PjhXbFGka9cIgUe3CjGaguAWxfauh6/KUf3NEuPsrA8klsfTuL6QeDXcn6qnuGeD7bTw4toynaEFyXZixHIc2Oe+tnD8NOlabTOcud7boTeKzWKVtcylKUSUpSgUpVM8oPGL2nZwQgJJNyE8oIghHPzi3Rn5clPUmg2uKOMDC/wAmtVE12wztP4OEHpJM3cPBepqBsb/UrMksy6gjc2UkRTIe/sz6LJ4KcH11saBpUcEf3tjIXO+SUtuaVj1ZmH2dBjpUlQfWn+Ui0dgkxe1kPLZcoY8n+S58xvcakdb4vtbQL2so3P8Ag0TLySfmIvNqiZ7dXUq6qynqGUEH3GoA8B2yydrb77WUdHgbb7tpBXHqoJ2TVtQu+UMS2UR/1k43zkeKwA7UP55Psr6seC4EcSy77qf8rcHeR+Yp8xPcBVf1PWL+xheUz29xHGM4miMch7goaM7WYnkBtGatlhrSvHGZMJIyruQc9rsMlB4kd47u+u1cKzlparwikkvyiCR7W5x+Fjxh8dBKh82Qe3n4GsQ8U3dryvrcug/jFqC648Xh9NP6O4VMahqMduhkmkWNB1Zjgez1n1VT9Q44eUfeGhtIT/Gbxgpb1xW2d7eotgUttRGV80jW4LpN8EqSr4qwOPUR1U+o1vVzDQdY07ThPcq13cu4zc3It32nHfkKEVfZ8a6NYX4miSQK6h1BAcbWAIyMjuOK4rorjnUZbfT7maDAkjjLKSM4xjJx3kLk+6uJ8ZtJFcM9xcmftreBo3dVQ7VuFYqVXlyyTXWPKPqLmFLKIAy3u6ME+iiBcySHxwvIes1Q9Xllh1mGOGKK62WgCRswVkUHBKseQc7c+yuF74tER4l2pWNuZdX0jiy0ujtguYZWH4quC30etS9cZ1e4ne5sJJLNLZFvIgG3q1wxORtXbyVPEZNdmFX07boypem2cFKUrooUpSgUpSgUpSg+ZHABJ5Acz6q5bqvHrai0kNsZY7Yea0y2jzSTcuYjXbsRf5TZPgK6dd3SRozyMFRQSzMcAAdSa5XqXG0Wons/lKWtiDggPi4ugPxVVecUR6eJoIqzm0eGNVhN+hBx2sazhmOSCWwNrcx82t6LWpVP3i5nmA/FuNPlJGRkDtIlB5+O2pDSNU05V22VtNMsbYxFA5VWGeRLkDPPvPhVj0qWUqezsjAvQB3Rc4GMkIT0HdQV634nmCM81pJsQZd4tzADx7ORVcj2A1sjjGzMPbC4j2dOvnZ+bs9Ld6sVK9hetIVae3iUcwI4mdyCepaRto6dwrZPD1uZVmaCJpl6SGNd+fHOOtByXiniOc3MMtxbzx2qndbxkKvavg4aWRjtjI6gcyBz5E1ZNBvtRmCtBFYJnkXeftiFP4qJGcKO/rljzJNdElgVxhlVge5gCD7jURecB2D+c9tAp+co7M/FSKnIqmveSqbUJRLeX7EgAKsUO1Fx81Sxx7aj7DhvS7V2Q6m6yISr5aONwR184x7/AINVsPC9lGfvd9cQ+pLxmH0WyPjUzpOjIQWM7XIPRpEjYj1bggJ99Rkc91OGwuZFtYJzdSuMmS4vpGgiGcbipfEjZ6RqOZxnArpPB/BcGmxbIdxZsGR2OWc/YB4AdKguN9FjaKGFI4g1xcwx5Eaghd+9yCBn0UNXp3CgkkAAZJ7gKDn/AB9rEMWp6YjMBITKDnkAjptBz05uorn/AB3bxjW03yNboyRGSdMhkP3wL534u7ABOCOVWmGFb8XV5PA0yXLLHBGBllgRtquPmksTJkd1UC4jVrySISPPEs9rGjSc9yCZgRn8dQdyg9+KrqcPMTF/o611P07fquelaUj6tZdhdzXrRF5JjJIJI4U2EKcqNquWPLvrswrT07SIbdSsMMcSk5IRAoPtwOdblK12xhS1t05KUpVlSlKUClKUClKUGtqFhHPG0cqLIjY3KwypwQeY7+YHwqscb9lZWEnZQbFbEbGBlhMQY7e03hTtA7zirea5xqdtKt7NDdXdwkVwHe3YSIIigUb4GV0IBXOR4g0Gpwla6rbQiLsrN4lH3pu2w2DzBYouJCRzzgZzVmguL5VPaLb+oRb2PxkKg1TotRsLJFhi1a5KoMKkZWbAyeQAjPL1Zrd0biBrjcYry62q4jLS2kQCk4xu5A947u+gm7bTLiWYzTTSRgAKsabQCAc+fgHIPhmtJuJ7w3lzBHZxyLBs/jGyRlcEhwGXacnI6jpTWNUmtC/a3sCqm0DfbEs5YZCoEkBYnwFeGh299NdLfNEkS9j2RhbKyyru3K7DmIiCeSk5x1oJ93Eqobi2nQjmMedtJ5dY2qGbVrSWbsbZEeTpumD4GOoXcPPPsNSeucTLhIMmGaY7FEnm4+cVPRvcaqOmcQXwjZd9hb9jI8bK6TM4KcySA3euGznnmoSuMOh4GWlI8ezCxqPgOnvqrNxXMu+ZBKtm25IbjeWAcZAlljwSIC3IMPm+utx4ryZGSXULMI4KsEtzkgqcgFpOXKrJpOlmGERNJ2igBQOzRVCgY27F5Yx45ohVLi2urZ7O6eQ3sEJMkoQZkBeMqZYx0dBuPmjnipTi3iaO9iitLOVXN2MyOhz2cA/CE/NZvQAPPJNfP3DmsSWsh2kBOXtWbAHi1u55Kf5B80+qoy30qG5d7nTZfkt0OU8TphWI/Fnh6qc/jL7edWriJ6j04yMtvaqbaUxnKQomxWVt7BBjvBAOQR4Gqtxho62d7awJzESWK57zi4l5n1kkn31N3OtO17YxX8PyVY5mkeRmHYSMkbdlsl6YLkHDeFWnWfJ/He3qXnyhgoEWUVVKv2Ts6+f16nurprWi09EQulKClcklKUoFKUoFKUoFKUoKR5RdRmD2ttBO8BmMjSPHjeERAeRIOMsQKrK8KQE7pVe4b507tIfgxwPhUtxPLv1fH5G0HxllJ+yP66+6DygtlQYRVUeCqB9lauj25zqKjvdJB7eyX9a1v196NHi4l/nI1/ulh/iFBELq9rFdyXF0d8oSPs5HxtQFfO7ME4X0vacGrTovGUV0rNbpLMAcZCEKcgH0zhe/HtBqk2Wk7rqQx2tlNIgUA3Ex3DGRyj2nw61etKivipErWkfPzREkjADw8/HP2VEJROu2F1d3Cp94hRYiTvj7dvObuU+YG5dcGqnrvCQJuU+Tahd3DAhZnKpAXKBVcBWVcDl3d1Xi/wBEme5G68mTdF/q1jXOH6ZIJ6GobirSDDEEiuLyS5mOyAGc8iesjAD0EXJJPhQQ+m8J6kVUbLeAKFGZZDI/JcejGMc+vWrLZ8J3QyW1F13dexgRe9jjc+49WNek3GkMDm223VxNCFV+zgZznaD5zYABOc++tmw4mklcL8hu0BPN5ERVX1nL5x7qlCXs7cogUu8hA5u5BZvWSAB9VUnWnkt9Te6KBVMccER5ZkG7tJGP5uAgJ6Zq7XcBdGVXZCwwHXG5T4jPL41T9S4Fu5cA6iXABA7W2RiM9easOfKgl34hgktZpbhFWGMeeHwwOV3AYI5nDLy65b1V9eS3h5ra2eRlMXylzKlvk7IEPooAejEc29dVvU+FrgiPtdStVSKXtQrWyqjP1BcGXz8HmB7Kko+Lr2LsG7eyvUnmWFOyV42JJ84qwZlwoBJz4UHRqVgVmgUpSgUpSgUpSgVp6tqkdtDJNKdqRKWc9eQHcO891bmaqHlNv4xYTwkkyzRssMajc7t15KOe0Y5noKDk8vGUN3dz3bSXMYmCKsMCMWCoMAvIBgE8ztU8s1srrojCrbRXavMwQS3Ql7NNx6ncSCfADrVx051aKNkACsqsMAAc1B7q0+J7FprWRU5uMOn5yMGH1ig8dHkeKZ7Z2L4jWVZGPnPuYq+7uGGAwByAqw2nKWI+Jdf7oI+ytXsBv3487G3PfjOcfH7a2ScJG3zZl+sYP20Glp3Dltc3N4J4I5Cki4LL5wDJnkw86p7TOEYIWPZGaPPLAnk2j2KWwKhrHU1gv78N3rbsB4kqV6+HLme7FWHVdchtQpnkWPdyXIJLHvCgDJqIHzqmgsVDLc3CFDnIZM7fxh5yHu8fCq7wnrElxeSgTNJbpF97MiIJJTuwZFKqCseVKjxxmp6HWYbwhAZtneDDIiv4AswGR6hSFraK5mONkjbEZiMJhR5qA9FAB6csmpHhYaXJFf3Mox2FxHG3XmJUyh5eBXBz6q2dbtrpwnyWaKLBO8yRGTI7tvnDFaYk1CFyWjhu4iSQYW7OZRnllWOyTA8COlTVpcrJyBw3ereaw9oP6qCtnhO6k/Dapc47xCkcQ+oE/wD5Ve+5Fnk/KIdXkwSC0pmkU+sCNsEe6ukzMEKg/jk49wz/AOeytDV76aIK0NuZ+fnhZFRlGORG7k3PuyKCnfKNEgjdhFAropYLLEwckAkAdqM5PqrHkj01ZysxwUtVIQDG3t5/vszDHLzVZYx/Sqfm4hlIw+m3TerETj9PBqvcMSwR3purqOSwfJWKFYWji2/PnkUbZGPrwByoOtCs18RyAgEHIPQ5znw599fWaDNKUoFKUoFV/XOOba1lWBmZ7hh5kMalpGznGB07u8irBUbrXD1vdptniSQdxI85fWrjzlPsNBBSXWo3PTs7GI+ya4I/+uM/SxW3pHDsNuWZQzyP6csjF5X9rnoPUMComO8l0yQQ3TtJauQsFy3pRk9Irg/UsnQ5wedWSdCyMAcEqQD4Eg4PxIrtWIx0UmXKNAUyv2faYSzmkRQrD77zbaWHegQjHifZVmmmCAsxCgdSTgD3mtDijS9OSAz31q8ckUYXcnaLvKrhVWRDhgcAAnnz54rlOmaL8ow0jyRbiTHGxZweZI9MYIAwPE4yetc7R1Wh2G0vUlUPGwZTnBHQ8+6tPijVngs5GQIdpVjuz89emPfVaR7xVCreDA6Zt05DwGOQrVl7Tt4FvLmeS1lbs5cER7WbkpO0ejnkaqlYbKzkutYcttGbaNmK5wAJGx16Me7410e6uo4xmR0QDpvZVx9I/wDmKqlxwLb27GRbqa1jKbZSJtrSYOfPnfLYAPQYqMtZNM3/AOSWkuoSjq4VpVHtmmO34ZoL1Z6lFOD2ciSAddpyPj0qNmgkgnkl3oYJFjUo6lj2m8IvPrtO4D1EVrJNqUgASC1tV7u0cysB6kjAQfGoninStQWJGF09x98AljWJEQLzIcAZbzXVT17qCwJAxG6GMLnnmG4KqfXsZcfVXxLc6gvMQW82Om+TbJ8QNv2VWtE4nWNgAZJGJysESlndSgUHHRFBTOWIHnVYIeL3wRJYXqSA8kEQcNz/ABZFOzp4kUxkykoYJ5Cjzuq7Tu7NF5A4xgt38j3V7ahebVKo8IlK5RZHwD3c8Hdtz1IqKHGsY9O3vkPfmzkb61BFaepa1p1zj5RA7kdDLZSkj1BimR7qYke4+6rDOdOUeI7dvtAFQWo308yBZNRtth5skVm7BwPxW3SecvMHbjnivpk0Qd3Z59VzH9XQVrz6ZoKqX7ZAB825l3Z9Sg7s+6g2tXe9d1tLbUJ5LkgZEUcUUVsvLz5iq5UdwTOT6hXTNLtGihjRpGkZEAZ29JyAAWPrJ5++uX6dwZNIS2n/ACqwjdtzTTzyF5D84W5OST4yEcu6urW0ZVFUsWIUAserEDBY47z1oPSlKUClKUClKUHhe2STI0ciq6OMMrDII8CK47b8dvpN9cWU6M9rE/3o53SxIw3L1/CIB3dRjvrtNVbX/JrZX1x286Oz7Qp2yMoIHTIU8yKZmPQ6d3J/KxxNFqLQRW82+FU7Vine5JVQwPQgAnHduqmFJjgfKZcDoN3/AHraveG445ZEwcpLKmdx57ZHUH6O2sSaJCrDzeXm55nx5/otWPV1Lbp64/prpSMemWkbV++4l+nXmbLvM7nBB5tnmOY5GpeHQImAxGM4Gev84v2gVIW3DsQ9KKP2bfZ359vxrjOtMfun2/LrGlE/taGpa/cXDo806SMgwu+KNgP6JG334rdTyg3yDat6qqOgEUQA9wFbP3Bt/wAjH8P+9fS6LAOkMf0RVfiJ8z7LciPENU+Uy/8A9/H9XF+yvKTyi3zAg6gefgsQ/wANSf3Ni/JR/QX9lZ+5sX5KP6C/sqfiJ8z7I5MeIVvSuJZrYMIb1k3HLEbNzHxZiuW95rdPHd6f9pS/ST92pb7mxfko/oL+ysfcuH8lH9Bf2U+InzPscmviEQeMrw/7Sn/rVH6q+DxVdn/aNz/X/sqZOkw/ko/oCvg6JB+Rj+iKj4if5Snkx4hEHie579QuT/1JrUl1KQsrNdyllOVLSgkHHUZ78d9bU+iIshzGmDzGB3byf0asnBPDNvNqVtFJBGyiGV3BXIYgKBkd4yxrrW02mI3S52rFYmcQ6l5KbueXTIZLiR5HcuQz+kV3kLk+wVb6+IogqhVAAAwABgAeAFfdb4YSlKUClKUClKUClKUH534xg2X94v8A8lmHsdIn/UfjXnbWA2jcMnH7f3j8amPKTbBdWlz0kED/ABR4/tQVqV5XEdLy9PQjNYlgDFZpSszQUpSiClKUClKUClKUGpqMOVz3j9fm/Yatnkug3apM3dFahfYXkz9iVXquPkZgzJqEvjJHGP6CZP1vWzhet2XiZxX7unClKV6TzylKUClKUClKUClKq3G/EDRILe3P+VXGVj/ml6NM3gqgnHi2BQcz474ghuL8TKHWNY2hZ5EIjZ45jgo/osPS5+qtJbhT0ZT7CK6TY6UkUCQBQyIoGGGd3iTnqSeZ9taE3A9i5y1pD7l2/o4FZdXh4vbOWjT19kYwo6uD0IPsOazWnp8aBpzEoWNpn7NR0Cg7Rj6Jrcrzb122mHo1tuiJKUpVVilKUQUpSgUpSgCuh+Ri3xp7SflriZ/g/Z/4K5l8q5y/NjA+O3cfqxXYvJna9npVmCMExBj7XJc/pVv4SvWZYuKnpELPSgNK3sRSlKBSlKBQmhqpa/xbI03ySwCSXGR2rsCYbZe8yEHm5HRBz8aR1GlqXlF7aR7bT0Es6ZEjygrFDzxlgcNIfUBz8a8dH0QQl5HdpZ5TmWZ/SbwUfMQdyitLW/J/dXhV5b+MSqQVeKzVHUjuDh9+PUTitiC8mtpFt7wqxflDOq7UlPzGHSOT1Zw3dzq01mEZTFVzjnXDBB2cZ+/z5SPxX5z+xR3+JFSmt6wtrFvILMSFjRebSOT5qKPE/UMmuUXesyNM8twjm53LGYdu1ogx82NFbrk9T31x1LTFZx6uunETbq37aARoqL0UACvWhtrkdbG9/s7H7Kw0M45mzvcf8M/7K8udLUns9KNSmPVmla7XTDrb3Q9ttJ+ysfLv5q4/s8v7tV5V/CeZXy2aVrfLT+Quf7PL+7QXbf7vdf2aT9lOVfwjmV8tmla/ys/kLn+zyfu1g3vjFOP+nl/dpyr+DmV8tmte7vVjGTzPcO8+r1V5nU1+bMP+RIP8NRZ7NTuZpAoOSTC+OnLLFeXML8DU10p7xKLakdpbV23+TSkdZM49e7CD6sfGuz6/qj20NtZ2u35TKqpHuGRGiKN8zL3hQOQ7yQK4zf3UcSQFjmMSxbscyVVtxwB1J24rpMEErb55gwuLvHaBeZt4N2I7ZPmu56n1sT0Fehwlf0z92LiZ6wlrbim6s/Nv4u1iH8atlJX2ywDzo/auR7KsencSW1wu6G4hkH8mRT8RnI99eFjAUjVWIJUY5DA9gHgOnurQv+ErOc5ltYHPiY1yfaRzNbp0/DLuTk2rwp6U0S+2RR9pqqcReVm0t45DCxupEBJWEFkX8+Qeagz662Y+BbBellb/ANUD9taGq2qTXVtp8SIsS4uLlUUKvZo33tMDl58mPcpqs0xHVOWj/wD3Gr/+2Rf1z/u0rpWKVRKiTcRyao8kFlL2UCErNcKQZXI6pAvcPGQ+7NT+j6PFaxCKFAiD4se9mPVmPeT1rGpcC2c53Pbor/lI8xye3emCffUeODrqL/N9Smx3LcRpOPZu5OR7STV62iFZjKerU1LTY7iNopUDowwQftB6gjrkcwelRZOqRelDa3I8YpWif3JICuf6QrybjIx/5xZXsPrEHap9KItXTdEowgdS0aSwdbmaYXENqji1Rge2aWTCIrEcnPcG64JyKsfDHAEESxzXEUc14T2kszqGbtDzO3PIBegx0AqM0/UI9U1OPsyWt7JO1O5GXdO+VTKsAfMUFvUSK6CBXK2FoBWaUqqSlKUClKUClKUGK8ri2WRWR1DKwIZSMgg8iCO8V7UoKfL5JdMO7FmilgRkFvNz3pzwp9YrU3X2nDbJG99br0lix8pRRyxJF0lx85efqq90NTE4RMZUyz8oNhJy+Uxo3ekx7J1PgVkwc1tT8X2SDLXdsP8AnJ9medT91pUUv4SKN/z0VvtFasfC9opytrbg+IhT9lX5ko2qxJ5SrInETy3DdwggkkJ9QIGK3uANOk2z3lxGY57uTcUb0o4182OM+BAySPFjVqjhCjCgAeAGB8BX3iqzbKYjDG2sV9UqqX//2Q=="/>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a-IR"/>
          </a:p>
        </p:txBody>
      </p:sp>
      <p:sp>
        <p:nvSpPr>
          <p:cNvPr id="9" name="TextBox 8"/>
          <p:cNvSpPr txBox="1"/>
          <p:nvPr/>
        </p:nvSpPr>
        <p:spPr>
          <a:xfrm>
            <a:off x="2123728" y="1124744"/>
            <a:ext cx="5832648" cy="646331"/>
          </a:xfrm>
          <a:prstGeom prst="rect">
            <a:avLst/>
          </a:prstGeom>
          <a:noFill/>
        </p:spPr>
        <p:txBody>
          <a:bodyPr wrap="square" rtlCol="1">
            <a:spAutoFit/>
          </a:bodyPr>
          <a:lstStyle/>
          <a:p>
            <a:r>
              <a:rPr lang="fa-IR" sz="3600" dirty="0" smtClean="0">
                <a:cs typeface="B Nazanin" pitchFamily="2" charset="-78"/>
              </a:rPr>
              <a:t>کارشناسی ارشد !!!!!!!!!!!!!!!!!!!!</a:t>
            </a:r>
            <a:endParaRPr lang="fa-IR" sz="3600" dirty="0">
              <a:cs typeface="B Nazanin" pitchFamily="2" charset="-78"/>
            </a:endParaRPr>
          </a:p>
        </p:txBody>
      </p:sp>
      <p:sp>
        <p:nvSpPr>
          <p:cNvPr id="10" name="TextBox 9"/>
          <p:cNvSpPr txBox="1"/>
          <p:nvPr/>
        </p:nvSpPr>
        <p:spPr>
          <a:xfrm>
            <a:off x="1187624" y="2780928"/>
            <a:ext cx="6192688" cy="707886"/>
          </a:xfrm>
          <a:prstGeom prst="rect">
            <a:avLst/>
          </a:prstGeom>
          <a:noFill/>
        </p:spPr>
        <p:txBody>
          <a:bodyPr wrap="square" rtlCol="1">
            <a:spAutoFit/>
          </a:bodyPr>
          <a:lstStyle/>
          <a:p>
            <a:pPr algn="ctr"/>
            <a:r>
              <a:rPr lang="fa-IR" sz="4000" dirty="0" smtClean="0">
                <a:cs typeface="B Nazanin" pitchFamily="2" charset="-78"/>
              </a:rPr>
              <a:t>دکتری!!!!!!!!!!!!!!!!!</a:t>
            </a:r>
            <a:endParaRPr lang="fa-IR" sz="4000" dirty="0">
              <a:cs typeface="B Nazanin" pitchFamily="2" charset="-78"/>
            </a:endParaRPr>
          </a:p>
        </p:txBody>
      </p:sp>
      <p:sp>
        <p:nvSpPr>
          <p:cNvPr id="13" name="TextBox 12"/>
          <p:cNvSpPr txBox="1"/>
          <p:nvPr/>
        </p:nvSpPr>
        <p:spPr>
          <a:xfrm>
            <a:off x="611560" y="4941168"/>
            <a:ext cx="6192688" cy="707886"/>
          </a:xfrm>
          <a:prstGeom prst="rect">
            <a:avLst/>
          </a:prstGeom>
          <a:noFill/>
        </p:spPr>
        <p:txBody>
          <a:bodyPr wrap="square" rtlCol="1">
            <a:spAutoFit/>
          </a:bodyPr>
          <a:lstStyle/>
          <a:p>
            <a:r>
              <a:rPr lang="fa-IR" sz="4000" dirty="0" smtClean="0">
                <a:cs typeface="B Nazanin" pitchFamily="2" charset="-78"/>
              </a:rPr>
              <a:t>ارتقا !!!!!!!!!!!!!!!!!!!!!!!!</a:t>
            </a:r>
            <a:endParaRPr lang="fa-IR" sz="4000" dirty="0">
              <a:cs typeface="B Nazanin" pitchFamily="2" charset="-78"/>
            </a:endParaRPr>
          </a:p>
        </p:txBody>
      </p:sp>
      <p:pic>
        <p:nvPicPr>
          <p:cNvPr id="14" name="Picture 13" descr="download.jpg"/>
          <p:cNvPicPr>
            <a:picLocks noChangeAspect="1"/>
          </p:cNvPicPr>
          <p:nvPr/>
        </p:nvPicPr>
        <p:blipFill>
          <a:blip r:embed="rId2" cstate="print"/>
          <a:stretch>
            <a:fillRect/>
          </a:stretch>
        </p:blipFill>
        <p:spPr>
          <a:xfrm>
            <a:off x="971600" y="3717032"/>
            <a:ext cx="1800200" cy="2700300"/>
          </a:xfrm>
          <a:prstGeom prst="rect">
            <a:avLst/>
          </a:prstGeom>
        </p:spPr>
      </p:pic>
      <p:pic>
        <p:nvPicPr>
          <p:cNvPr id="15" name="Picture 14" descr="download1.jpg"/>
          <p:cNvPicPr>
            <a:picLocks noChangeAspect="1"/>
          </p:cNvPicPr>
          <p:nvPr/>
        </p:nvPicPr>
        <p:blipFill>
          <a:blip r:embed="rId3" cstate="print"/>
          <a:stretch>
            <a:fillRect/>
          </a:stretch>
        </p:blipFill>
        <p:spPr>
          <a:xfrm>
            <a:off x="6156176" y="1988840"/>
            <a:ext cx="1961376" cy="2288272"/>
          </a:xfrm>
          <a:prstGeom prst="rect">
            <a:avLst/>
          </a:prstGeom>
        </p:spPr>
      </p:pic>
      <p:pic>
        <p:nvPicPr>
          <p:cNvPr id="16" name="Picture 15" descr="images.jpg"/>
          <p:cNvPicPr>
            <a:picLocks noChangeAspect="1"/>
          </p:cNvPicPr>
          <p:nvPr/>
        </p:nvPicPr>
        <p:blipFill>
          <a:blip r:embed="rId4" cstate="print"/>
          <a:stretch>
            <a:fillRect/>
          </a:stretch>
        </p:blipFill>
        <p:spPr>
          <a:xfrm>
            <a:off x="755576" y="375296"/>
            <a:ext cx="2159124" cy="1668029"/>
          </a:xfrm>
          <a:prstGeom prst="rect">
            <a:avLst/>
          </a:prstGeom>
        </p:spPr>
      </p:pic>
      <p:sp>
        <p:nvSpPr>
          <p:cNvPr id="12" name="TextBox 11"/>
          <p:cNvSpPr txBox="1"/>
          <p:nvPr/>
        </p:nvSpPr>
        <p:spPr>
          <a:xfrm rot="18635988">
            <a:off x="585721" y="1914551"/>
            <a:ext cx="2160240" cy="2123658"/>
          </a:xfrm>
          <a:prstGeom prst="rect">
            <a:avLst/>
          </a:prstGeom>
          <a:noFill/>
        </p:spPr>
        <p:txBody>
          <a:bodyPr wrap="square" rtlCol="1">
            <a:spAutoFit/>
          </a:bodyPr>
          <a:lstStyle/>
          <a:p>
            <a:pPr algn="ctr"/>
            <a:r>
              <a:rPr lang="fa-IR" sz="6600" dirty="0" smtClean="0">
                <a:solidFill>
                  <a:srgbClr val="C00000"/>
                </a:solidFill>
                <a:latin typeface="IranNastaliq" pitchFamily="18" charset="0"/>
                <a:cs typeface="IranNastaliq" pitchFamily="18" charset="0"/>
              </a:rPr>
              <a:t>توانمندی</a:t>
            </a:r>
          </a:p>
          <a:p>
            <a:pPr algn="ctr"/>
            <a:r>
              <a:rPr lang="fa-IR" sz="6600" dirty="0" smtClean="0">
                <a:solidFill>
                  <a:srgbClr val="C00000"/>
                </a:solidFill>
                <a:latin typeface="IranNastaliq" pitchFamily="18" charset="0"/>
                <a:cs typeface="IranNastaliq" pitchFamily="18" charset="0"/>
              </a:rPr>
              <a:t>علاقمندی</a:t>
            </a:r>
            <a:endParaRPr lang="fa-IR" sz="6600" dirty="0">
              <a:solidFill>
                <a:srgbClr val="C00000"/>
              </a:solidFill>
              <a:latin typeface="IranNastaliq" pitchFamily="18" charset="0"/>
              <a:cs typeface="IranNastaliq"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wnload (12).jpg"/>
          <p:cNvPicPr>
            <a:picLocks noChangeAspect="1"/>
          </p:cNvPicPr>
          <p:nvPr/>
        </p:nvPicPr>
        <p:blipFill>
          <a:blip r:embed="rId2" cstate="print"/>
          <a:stretch>
            <a:fillRect/>
          </a:stretch>
        </p:blipFill>
        <p:spPr>
          <a:xfrm>
            <a:off x="0" y="1412776"/>
            <a:ext cx="3615680" cy="1013460"/>
          </a:xfrm>
          <a:prstGeom prst="rect">
            <a:avLst/>
          </a:prstGeom>
        </p:spPr>
      </p:pic>
      <p:sp>
        <p:nvSpPr>
          <p:cNvPr id="52225" name="Rectangle 1"/>
          <p:cNvSpPr>
            <a:spLocks noChangeArrowheads="1"/>
          </p:cNvSpPr>
          <p:nvPr/>
        </p:nvSpPr>
        <p:spPr bwMode="auto">
          <a:xfrm>
            <a:off x="1979712" y="260648"/>
            <a:ext cx="5256584" cy="630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ارسال مقاله به ژورنالهای معتبر</a:t>
            </a:r>
            <a:endPar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p:txBody>
      </p:sp>
      <p:sp>
        <p:nvSpPr>
          <p:cNvPr id="52226" name="Rectangle 2"/>
          <p:cNvSpPr>
            <a:spLocks noChangeArrowheads="1"/>
          </p:cNvSpPr>
          <p:nvPr/>
        </p:nvSpPr>
        <p:spPr bwMode="auto">
          <a:xfrm>
            <a:off x="539552" y="1149424"/>
            <a:ext cx="7956376" cy="43242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توجه به ایندکس آنها  (</a:t>
            </a: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Indexing &amp; Abstracting</a:t>
            </a: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a:t>
            </a:r>
          </a:p>
          <a:p>
            <a:pPr marL="0" marR="0" lvl="0" indent="0" algn="r" defTabSz="914400" rtl="1" eaLnBrk="1" fontAlgn="base" latinLnBrk="0" hangingPunct="1">
              <a:lnSpc>
                <a:spcPct val="100000"/>
              </a:lnSpc>
              <a:spcBef>
                <a:spcPct val="0"/>
              </a:spcBef>
              <a:spcAft>
                <a:spcPct val="0"/>
              </a:spcAft>
              <a:buClrTx/>
              <a:buSzTx/>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lvl="0" eaLnBrk="0" fontAlgn="base" hangingPunct="0">
              <a:spcBef>
                <a:spcPct val="0"/>
              </a:spcBef>
              <a:spcAft>
                <a:spcPct val="0"/>
              </a:spcAft>
              <a:buFont typeface="Wingdings" pitchFamily="2" charset="2"/>
              <a:buChar char="ü"/>
            </a:pPr>
            <a:r>
              <a:rPr kumimoji="0" lang="en-US" sz="2500" b="1"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ISI</a:t>
            </a: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a:t>
            </a: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a:t>
            </a:r>
            <a:r>
              <a:rPr lang="en-US" b="1" dirty="0" smtClean="0"/>
              <a:t>Institute for Scientific Information</a:t>
            </a: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a:t>
            </a:r>
          </a:p>
          <a:p>
            <a:pPr lvl="0" eaLnBrk="0" fontAlgn="base" hangingPunct="0">
              <a:spcBef>
                <a:spcPct val="0"/>
              </a:spcBef>
              <a:spcAft>
                <a:spcPct val="0"/>
              </a:spcAft>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یا همان </a:t>
            </a: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Thomson Reuters</a:t>
            </a:r>
            <a:endPar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kumimoji="0" lang="fa-IR"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a:t>
            </a:r>
            <a:r>
              <a:rPr kumimoji="0" lang="en-US" sz="2500" b="1"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Scopus</a:t>
            </a: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a:t>
            </a:r>
          </a:p>
          <a:p>
            <a:pPr marL="0" marR="0" lvl="0" indent="0" algn="r" defTabSz="914400" rtl="1" eaLnBrk="0" fontAlgn="base" latinLnBrk="0" hangingPunct="0">
              <a:lnSpc>
                <a:spcPct val="100000"/>
              </a:lnSpc>
              <a:spcBef>
                <a:spcPct val="0"/>
              </a:spcBef>
              <a:spcAft>
                <a:spcPct val="0"/>
              </a:spcAft>
              <a:buClrTx/>
              <a:buSzTx/>
              <a:tabLst/>
            </a:pPr>
            <a:endPar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kumimoji="0" lang="fa-IR"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a:t>
            </a:r>
            <a:r>
              <a:rPr kumimoji="0" lang="en-US" sz="2500" b="0" i="0" u="none" strike="noStrike" cap="none" normalizeH="0" baseline="0" dirty="0" err="1" smtClean="0">
                <a:ln>
                  <a:noFill/>
                </a:ln>
                <a:solidFill>
                  <a:schemeClr val="tx1"/>
                </a:solidFill>
                <a:effectLst/>
                <a:latin typeface="Calibri" pitchFamily="34" charset="0"/>
                <a:ea typeface="Calibri" pitchFamily="34" charset="0"/>
                <a:cs typeface="B Nazanin" pitchFamily="2" charset="-78"/>
              </a:rPr>
              <a:t>Proquest</a:t>
            </a: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a:t>
            </a:r>
            <a:r>
              <a:rPr kumimoji="0" lang="en-US" sz="2500" b="0" i="0" u="none" strike="noStrike" cap="none" normalizeH="0" baseline="0" dirty="0" err="1" smtClean="0">
                <a:ln>
                  <a:noFill/>
                </a:ln>
                <a:solidFill>
                  <a:schemeClr val="tx1"/>
                </a:solidFill>
                <a:effectLst/>
                <a:latin typeface="Calibri" pitchFamily="34" charset="0"/>
                <a:ea typeface="Calibri" pitchFamily="34" charset="0"/>
                <a:cs typeface="B Nazanin" pitchFamily="2" charset="-78"/>
              </a:rPr>
              <a:t>Ebsco</a:t>
            </a: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a:t>
            </a:r>
            <a:r>
              <a:rPr kumimoji="0" lang="en-US" sz="2500" b="0" i="0" u="none" strike="noStrike" cap="none" normalizeH="0" baseline="0" dirty="0" err="1" smtClean="0">
                <a:ln>
                  <a:noFill/>
                </a:ln>
                <a:solidFill>
                  <a:schemeClr val="tx1"/>
                </a:solidFill>
                <a:effectLst/>
                <a:latin typeface="Calibri" pitchFamily="34" charset="0"/>
                <a:ea typeface="Calibri" pitchFamily="34" charset="0"/>
                <a:cs typeface="B Nazanin" pitchFamily="2" charset="-78"/>
              </a:rPr>
              <a:t>Inspec</a:t>
            </a: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ISC, </a:t>
            </a:r>
            <a:r>
              <a:rPr kumimoji="0" lang="en-US" sz="2500" b="0" i="0" u="none" strike="noStrike" cap="none" normalizeH="0" baseline="0" dirty="0" err="1" smtClean="0">
                <a:ln>
                  <a:noFill/>
                </a:ln>
                <a:solidFill>
                  <a:schemeClr val="tx1"/>
                </a:solidFill>
                <a:effectLst/>
                <a:latin typeface="Calibri" pitchFamily="34" charset="0"/>
                <a:ea typeface="Calibri" pitchFamily="34" charset="0"/>
                <a:cs typeface="B Nazanin" pitchFamily="2" charset="-78"/>
              </a:rPr>
              <a:t>Ulrichs</a:t>
            </a: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Copernicus</a:t>
            </a: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a:t>
            </a:r>
          </a:p>
          <a:p>
            <a:pPr marL="0" marR="0" lvl="0" indent="0" algn="r" defTabSz="914400" rtl="1" eaLnBrk="0" fontAlgn="base" latinLnBrk="0" hangingPunct="0">
              <a:lnSpc>
                <a:spcPct val="100000"/>
              </a:lnSpc>
              <a:spcBef>
                <a:spcPct val="0"/>
              </a:spcBef>
              <a:spcAft>
                <a:spcPct val="0"/>
              </a:spcAft>
              <a:buClrTx/>
              <a:buSzTx/>
              <a:buFontTx/>
              <a:buNone/>
              <a:tabLst/>
            </a:pPr>
            <a:endParaRPr lang="fa-IR" sz="2500" dirty="0">
              <a:latin typeface="Calibri" pitchFamily="34" charset="0"/>
              <a:cs typeface="B Nazanin" pitchFamily="2" charset="-78"/>
            </a:endParaRPr>
          </a:p>
        </p:txBody>
      </p:sp>
      <p:pic>
        <p:nvPicPr>
          <p:cNvPr id="5" name="Picture 4" descr="download (13).jpg"/>
          <p:cNvPicPr>
            <a:picLocks noChangeAspect="1"/>
          </p:cNvPicPr>
          <p:nvPr/>
        </p:nvPicPr>
        <p:blipFill>
          <a:blip r:embed="rId3" cstate="print"/>
          <a:stretch>
            <a:fillRect/>
          </a:stretch>
        </p:blipFill>
        <p:spPr>
          <a:xfrm>
            <a:off x="1979712" y="2708920"/>
            <a:ext cx="1729740" cy="1691640"/>
          </a:xfrm>
          <a:prstGeom prst="rect">
            <a:avLst/>
          </a:prstGeom>
        </p:spPr>
      </p:pic>
      <p:pic>
        <p:nvPicPr>
          <p:cNvPr id="6" name="Picture 5" descr="images (13).jpg"/>
          <p:cNvPicPr>
            <a:picLocks noChangeAspect="1"/>
          </p:cNvPicPr>
          <p:nvPr/>
        </p:nvPicPr>
        <p:blipFill>
          <a:blip r:embed="rId4" cstate="print"/>
          <a:stretch>
            <a:fillRect/>
          </a:stretch>
        </p:blipFill>
        <p:spPr>
          <a:xfrm>
            <a:off x="4572000" y="2996952"/>
            <a:ext cx="2327136" cy="1097280"/>
          </a:xfrm>
          <a:prstGeom prst="rect">
            <a:avLst/>
          </a:prstGeom>
        </p:spPr>
      </p:pic>
      <p:pic>
        <p:nvPicPr>
          <p:cNvPr id="7" name="Picture 6" descr="download (14).jpg"/>
          <p:cNvPicPr>
            <a:picLocks noChangeAspect="1"/>
          </p:cNvPicPr>
          <p:nvPr/>
        </p:nvPicPr>
        <p:blipFill>
          <a:blip r:embed="rId5" cstate="print"/>
          <a:stretch>
            <a:fillRect/>
          </a:stretch>
        </p:blipFill>
        <p:spPr>
          <a:xfrm>
            <a:off x="467544" y="5112566"/>
            <a:ext cx="2061220" cy="779311"/>
          </a:xfrm>
          <a:prstGeom prst="rect">
            <a:avLst/>
          </a:prstGeom>
        </p:spPr>
      </p:pic>
      <p:pic>
        <p:nvPicPr>
          <p:cNvPr id="8" name="Picture 7" descr="download (15).jpg"/>
          <p:cNvPicPr>
            <a:picLocks noChangeAspect="1"/>
          </p:cNvPicPr>
          <p:nvPr/>
        </p:nvPicPr>
        <p:blipFill>
          <a:blip r:embed="rId6" cstate="print"/>
          <a:stretch>
            <a:fillRect/>
          </a:stretch>
        </p:blipFill>
        <p:spPr>
          <a:xfrm>
            <a:off x="2843808" y="5112566"/>
            <a:ext cx="1296144" cy="1296144"/>
          </a:xfrm>
          <a:prstGeom prst="rect">
            <a:avLst/>
          </a:prstGeom>
        </p:spPr>
      </p:pic>
      <p:pic>
        <p:nvPicPr>
          <p:cNvPr id="9" name="Picture 8" descr="download (16).jpg"/>
          <p:cNvPicPr>
            <a:picLocks noChangeAspect="1"/>
          </p:cNvPicPr>
          <p:nvPr/>
        </p:nvPicPr>
        <p:blipFill>
          <a:blip r:embed="rId7" cstate="print"/>
          <a:stretch>
            <a:fillRect/>
          </a:stretch>
        </p:blipFill>
        <p:spPr>
          <a:xfrm rot="17894201">
            <a:off x="4807357" y="5694726"/>
            <a:ext cx="1943100" cy="388620"/>
          </a:xfrm>
          <a:prstGeom prst="rect">
            <a:avLst/>
          </a:prstGeom>
        </p:spPr>
      </p:pic>
      <p:pic>
        <p:nvPicPr>
          <p:cNvPr id="10" name="Picture 9" descr="download (17).jpg"/>
          <p:cNvPicPr>
            <a:picLocks noChangeAspect="1"/>
          </p:cNvPicPr>
          <p:nvPr/>
        </p:nvPicPr>
        <p:blipFill>
          <a:blip r:embed="rId8" cstate="print"/>
          <a:stretch>
            <a:fillRect/>
          </a:stretch>
        </p:blipFill>
        <p:spPr>
          <a:xfrm>
            <a:off x="4932040" y="5184574"/>
            <a:ext cx="685800" cy="472440"/>
          </a:xfrm>
          <a:prstGeom prst="rect">
            <a:avLst/>
          </a:prstGeom>
        </p:spPr>
      </p:pic>
      <p:pic>
        <p:nvPicPr>
          <p:cNvPr id="11" name="Picture 10" descr="download (18).jpg"/>
          <p:cNvPicPr>
            <a:picLocks noChangeAspect="1"/>
          </p:cNvPicPr>
          <p:nvPr/>
        </p:nvPicPr>
        <p:blipFill>
          <a:blip r:embed="rId9" cstate="print"/>
          <a:stretch>
            <a:fillRect/>
          </a:stretch>
        </p:blipFill>
        <p:spPr>
          <a:xfrm rot="18423372">
            <a:off x="6170627" y="5531340"/>
            <a:ext cx="1872208" cy="42713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395536" y="404664"/>
            <a:ext cx="8198515" cy="58326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1979712" y="260648"/>
            <a:ext cx="5256584" cy="630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ارسال مقاله به ژورنالهای معتبر</a:t>
            </a:r>
            <a:endPar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p:txBody>
      </p:sp>
      <p:sp>
        <p:nvSpPr>
          <p:cNvPr id="52226" name="Rectangle 2"/>
          <p:cNvSpPr>
            <a:spLocks noChangeArrowheads="1"/>
          </p:cNvSpPr>
          <p:nvPr/>
        </p:nvSpPr>
        <p:spPr bwMode="auto">
          <a:xfrm>
            <a:off x="899592" y="1340768"/>
            <a:ext cx="7956376"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tabLst/>
            </a:pPr>
            <a:endParaRPr kumimoji="0" lang="fa-IR" sz="22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lang="fa-IR" sz="2200" dirty="0" smtClean="0">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توجه به بخش </a:t>
            </a:r>
            <a:r>
              <a:rPr kumimoji="0" lang="en-US" sz="2200" b="1"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Cover</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هر مجله</a:t>
            </a:r>
          </a:p>
          <a:p>
            <a:pPr marL="0" marR="0" lvl="0" indent="0" algn="r" defTabSz="914400" rtl="1" eaLnBrk="0" fontAlgn="base" latinLnBrk="0" hangingPunct="0">
              <a:lnSpc>
                <a:spcPct val="100000"/>
              </a:lnSpc>
              <a:spcBef>
                <a:spcPct val="0"/>
              </a:spcBef>
              <a:spcAft>
                <a:spcPct val="0"/>
              </a:spcAft>
              <a:buClrTx/>
              <a:buSzTx/>
              <a:buFontTx/>
              <a:buChar char="•"/>
              <a:tabLst/>
            </a:pPr>
            <a:endParaRPr lang="fa-IR" sz="2200" dirty="0" smtClean="0">
              <a:latin typeface="Calibri" pitchFamily="34" charset="0"/>
              <a:ea typeface="Calibri"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a:t>
            </a: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200" b="1"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تعداد شماره چاپی </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در سال</a:t>
            </a:r>
          </a:p>
          <a:p>
            <a:pPr marL="0" marR="0" lvl="0" indent="0" algn="r" defTabSz="914400" rtl="1" eaLnBrk="0" fontAlgn="base" latinLnBrk="0" hangingPunct="0">
              <a:lnSpc>
                <a:spcPct val="100000"/>
              </a:lnSpc>
              <a:spcBef>
                <a:spcPct val="0"/>
              </a:spcBef>
              <a:spcAft>
                <a:spcPct val="0"/>
              </a:spcAft>
              <a:buClrTx/>
              <a:buSzTx/>
              <a:tabLst/>
            </a:pPr>
            <a:endParaRPr kumimoji="0" lang="en-US" sz="2200" b="0" i="0" u="none" strike="noStrike" cap="none" normalizeH="0" baseline="0" dirty="0" smtClean="0">
              <a:ln>
                <a:noFill/>
              </a:ln>
              <a:solidFill>
                <a:schemeClr val="tx1"/>
              </a:solidFill>
              <a:effectLst/>
              <a:latin typeface="Arial" pitchFamily="34" charset="0"/>
              <a:cs typeface="B Nazanin" pitchFamily="2" charset="-78"/>
            </a:endParaRPr>
          </a:p>
        </p:txBody>
      </p:sp>
      <p:pic>
        <p:nvPicPr>
          <p:cNvPr id="4" name="Picture 3" descr="download (20).jpg"/>
          <p:cNvPicPr>
            <a:picLocks noChangeAspect="1"/>
          </p:cNvPicPr>
          <p:nvPr/>
        </p:nvPicPr>
        <p:blipFill>
          <a:blip r:embed="rId2" cstate="print"/>
          <a:stretch>
            <a:fillRect/>
          </a:stretch>
        </p:blipFill>
        <p:spPr>
          <a:xfrm>
            <a:off x="1763688" y="4221088"/>
            <a:ext cx="3384376" cy="2175670"/>
          </a:xfrm>
          <a:prstGeom prst="rect">
            <a:avLst/>
          </a:prstGeom>
        </p:spPr>
      </p:pic>
      <p:pic>
        <p:nvPicPr>
          <p:cNvPr id="5" name="Picture 4" descr="download (21).jpg"/>
          <p:cNvPicPr>
            <a:picLocks noChangeAspect="1"/>
          </p:cNvPicPr>
          <p:nvPr/>
        </p:nvPicPr>
        <p:blipFill>
          <a:blip r:embed="rId3" cstate="print"/>
          <a:stretch>
            <a:fillRect/>
          </a:stretch>
        </p:blipFill>
        <p:spPr>
          <a:xfrm>
            <a:off x="395536" y="1124744"/>
            <a:ext cx="2985881" cy="216024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1979712" y="260648"/>
            <a:ext cx="5256584" cy="630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ارسال مقاله به ژورنالهای معتبر</a:t>
            </a:r>
            <a:endPar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p:txBody>
      </p:sp>
      <p:sp>
        <p:nvSpPr>
          <p:cNvPr id="52226" name="Rectangle 2"/>
          <p:cNvSpPr>
            <a:spLocks noChangeArrowheads="1"/>
          </p:cNvSpPr>
          <p:nvPr/>
        </p:nvSpPr>
        <p:spPr bwMode="auto">
          <a:xfrm>
            <a:off x="539552" y="1222013"/>
            <a:ext cx="8244408"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میزان ضریب تاثیر یا </a:t>
            </a:r>
            <a:r>
              <a:rPr kumimoji="0" lang="en-US"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Impact Factor</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a:t>
            </a:r>
            <a:r>
              <a:rPr kumimoji="0" lang="en-US" sz="2200" b="1" i="1" u="none" strike="noStrike" cap="none" normalizeH="0" baseline="0" dirty="0" smtClean="0">
                <a:ln>
                  <a:noFill/>
                </a:ln>
                <a:solidFill>
                  <a:schemeClr val="tx1"/>
                </a:solidFill>
                <a:effectLst/>
                <a:latin typeface="Calibri" pitchFamily="34" charset="0"/>
                <a:ea typeface="Calibri" pitchFamily="34" charset="0"/>
                <a:cs typeface="B Nazanin" pitchFamily="2" charset="-78"/>
              </a:rPr>
              <a:t>JCR: Journal Citation Report</a:t>
            </a:r>
            <a:r>
              <a:rPr kumimoji="0" lang="fa-IR" sz="22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a:t>
            </a:r>
          </a:p>
          <a:p>
            <a:pPr lvl="0" algn="just" eaLnBrk="0" fontAlgn="base" hangingPunct="0">
              <a:spcBef>
                <a:spcPct val="0"/>
              </a:spcBef>
              <a:spcAft>
                <a:spcPct val="0"/>
              </a:spcAft>
            </a:pPr>
            <a:r>
              <a:rPr lang="fa-IR" sz="2200" b="1" dirty="0" smtClean="0">
                <a:effectLst>
                  <a:outerShdw blurRad="38100" dist="38100" dir="2700000" algn="tl">
                    <a:srgbClr val="000000">
                      <a:alpha val="43137"/>
                    </a:srgbClr>
                  </a:outerShdw>
                </a:effectLst>
                <a:latin typeface="Calibri" pitchFamily="34" charset="0"/>
                <a:ea typeface="Calibri" pitchFamily="34" charset="0"/>
                <a:cs typeface="B Nazanin" pitchFamily="2" charset="-78"/>
              </a:rPr>
              <a:t>ضریب تأثیرگذاری</a:t>
            </a:r>
            <a:r>
              <a:rPr lang="fa-IR" sz="2200" dirty="0" smtClean="0">
                <a:latin typeface="Calibri" pitchFamily="34" charset="0"/>
                <a:ea typeface="Calibri" pitchFamily="34" charset="0"/>
                <a:cs typeface="B Nazanin" pitchFamily="2" charset="-78"/>
              </a:rPr>
              <a:t> یک شاخص کمی است که برای ارزیابی، مقایسه و رتبه‌بندی نشریات علمی در رشته‌های مختلف در سطح ملی یا برای مقایسه مجله‌ها در سطح بین‌المللی به کار گرفته می‌شود. این شاخص نشان‌دهنده فراوانی استنادهایی است که در طول یک دوره زمانی مشخص به یک مقاله چاپ شده در یک نشریه داده می‌شود. </a:t>
            </a:r>
          </a:p>
          <a:p>
            <a:pPr lvl="0" algn="just" eaLnBrk="0" fontAlgn="base" hangingPunct="0">
              <a:spcBef>
                <a:spcPct val="0"/>
              </a:spcBef>
              <a:spcAft>
                <a:spcPct val="0"/>
              </a:spcAft>
            </a:pPr>
            <a:r>
              <a:rPr lang="fa-IR" sz="2200" dirty="0" smtClean="0">
                <a:latin typeface="Calibri" pitchFamily="34" charset="0"/>
                <a:ea typeface="Calibri" pitchFamily="34" charset="0"/>
                <a:cs typeface="B Nazanin" pitchFamily="2" charset="-78"/>
              </a:rPr>
              <a:t>علاوه بر موسسه </a:t>
            </a:r>
            <a:r>
              <a:rPr lang="en-US" sz="2200" dirty="0" smtClean="0">
                <a:latin typeface="Calibri" pitchFamily="34" charset="0"/>
                <a:ea typeface="Calibri" pitchFamily="34" charset="0"/>
                <a:cs typeface="B Nazanin" pitchFamily="2" charset="-78"/>
              </a:rPr>
              <a:t>ISI </a:t>
            </a:r>
            <a:r>
              <a:rPr lang="fa-IR" sz="2200" dirty="0" smtClean="0">
                <a:latin typeface="Calibri" pitchFamily="34" charset="0"/>
                <a:ea typeface="Calibri" pitchFamily="34" charset="0"/>
                <a:cs typeface="B Nazanin" pitchFamily="2" charset="-78"/>
                <a:hlinkClick r:id="rId2" tooltip="پایگاه استنادی علوم جهان اسلام(ISC)"/>
              </a:rPr>
              <a:t>پایگاه استنادی علوم جهان اسلام</a:t>
            </a:r>
            <a:r>
              <a:rPr lang="en-US" sz="2200" dirty="0" smtClean="0">
                <a:latin typeface="Calibri" pitchFamily="34" charset="0"/>
                <a:ea typeface="Calibri" pitchFamily="34" charset="0"/>
                <a:cs typeface="B Nazanin" pitchFamily="2" charset="-78"/>
              </a:rPr>
              <a:t> </a:t>
            </a:r>
            <a:r>
              <a:rPr lang="fa-IR" sz="2200" dirty="0" smtClean="0">
                <a:latin typeface="Calibri" pitchFamily="34" charset="0"/>
                <a:ea typeface="Calibri" pitchFamily="34" charset="0"/>
                <a:cs typeface="B Nazanin" pitchFamily="2" charset="-78"/>
              </a:rPr>
              <a:t>نیز به تعیین ضریب تاثیر نشریات جهان اسلام، به ویژه ایران، می پردازد. بنابراین، در ایران و برخی کشورهای اسلامی، علاوه بر ضریب تاثیر </a:t>
            </a:r>
            <a:r>
              <a:rPr lang="en-US" sz="2200" dirty="0" smtClean="0">
                <a:latin typeface="Calibri" pitchFamily="34" charset="0"/>
                <a:ea typeface="Calibri" pitchFamily="34" charset="0"/>
                <a:cs typeface="B Nazanin" pitchFamily="2" charset="-78"/>
              </a:rPr>
              <a:t>ISI </a:t>
            </a:r>
            <a:r>
              <a:rPr lang="fa-IR" sz="2200" dirty="0" smtClean="0">
                <a:latin typeface="Calibri" pitchFamily="34" charset="0"/>
                <a:ea typeface="Calibri" pitchFamily="34" charset="0"/>
                <a:cs typeface="B Nazanin" pitchFamily="2" charset="-78"/>
              </a:rPr>
              <a:t>به ضریب تاثیر </a:t>
            </a:r>
            <a:r>
              <a:rPr lang="en-US" sz="2200" dirty="0" smtClean="0">
                <a:latin typeface="Calibri" pitchFamily="34" charset="0"/>
                <a:ea typeface="Calibri" pitchFamily="34" charset="0"/>
                <a:cs typeface="B Nazanin" pitchFamily="2" charset="-78"/>
              </a:rPr>
              <a:t>ISC </a:t>
            </a:r>
            <a:r>
              <a:rPr lang="fa-IR" sz="2200" dirty="0" smtClean="0">
                <a:latin typeface="Calibri" pitchFamily="34" charset="0"/>
                <a:ea typeface="Calibri" pitchFamily="34" charset="0"/>
                <a:cs typeface="B Nazanin" pitchFamily="2" charset="-78"/>
              </a:rPr>
              <a:t>نیز بها داده می شود.</a:t>
            </a:r>
          </a:p>
        </p:txBody>
      </p:sp>
      <p:pic>
        <p:nvPicPr>
          <p:cNvPr id="6" name="Picture 5" descr="download (27).jpg"/>
          <p:cNvPicPr>
            <a:picLocks noChangeAspect="1"/>
          </p:cNvPicPr>
          <p:nvPr/>
        </p:nvPicPr>
        <p:blipFill>
          <a:blip r:embed="rId3" cstate="print"/>
          <a:stretch>
            <a:fillRect/>
          </a:stretch>
        </p:blipFill>
        <p:spPr>
          <a:xfrm>
            <a:off x="539552" y="4293096"/>
            <a:ext cx="1950720" cy="1800200"/>
          </a:xfrm>
          <a:prstGeom prst="rect">
            <a:avLst/>
          </a:prstGeom>
        </p:spPr>
      </p:pic>
      <p:pic>
        <p:nvPicPr>
          <p:cNvPr id="7" name="Picture 6" descr="download (28).jpg"/>
          <p:cNvPicPr>
            <a:picLocks noChangeAspect="1"/>
          </p:cNvPicPr>
          <p:nvPr/>
        </p:nvPicPr>
        <p:blipFill>
          <a:blip r:embed="rId4" cstate="print"/>
          <a:stretch>
            <a:fillRect/>
          </a:stretch>
        </p:blipFill>
        <p:spPr>
          <a:xfrm>
            <a:off x="2699792" y="4437112"/>
            <a:ext cx="3441184" cy="1800200"/>
          </a:xfrm>
          <a:prstGeom prst="rect">
            <a:avLst/>
          </a:prstGeom>
        </p:spPr>
      </p:pic>
      <p:pic>
        <p:nvPicPr>
          <p:cNvPr id="8" name="Picture 7" descr="download (29).jpg"/>
          <p:cNvPicPr>
            <a:picLocks noChangeAspect="1"/>
          </p:cNvPicPr>
          <p:nvPr/>
        </p:nvPicPr>
        <p:blipFill>
          <a:blip r:embed="rId5" cstate="print"/>
          <a:stretch>
            <a:fillRect/>
          </a:stretch>
        </p:blipFill>
        <p:spPr>
          <a:xfrm>
            <a:off x="6300192" y="4077072"/>
            <a:ext cx="2105392" cy="2246203"/>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755576" y="187625"/>
            <a:ext cx="7776864" cy="54784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fa-IR" sz="2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رایج ترین ناشرهای مقالات </a:t>
            </a:r>
            <a:endParaRPr kumimoji="0" lang="en-US" sz="2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(Science</a:t>
            </a:r>
            <a:r>
              <a:rPr kumimoji="0" lang="en-US" sz="2500" b="0" i="0" u="none" strike="noStrike" cap="none" normalizeH="0" dirty="0" smtClean="0">
                <a:ln>
                  <a:noFill/>
                </a:ln>
                <a:solidFill>
                  <a:schemeClr val="tx1"/>
                </a:solidFill>
                <a:effectLst/>
                <a:latin typeface="Calibri" pitchFamily="34" charset="0"/>
                <a:ea typeface="Calibri" pitchFamily="34" charset="0"/>
                <a:cs typeface="B Nazanin" pitchFamily="2" charset="-78"/>
              </a:rPr>
              <a:t> Direct) </a:t>
            </a: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Elsevier</a:t>
            </a:r>
            <a:endPar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Emerald</a:t>
            </a:r>
            <a:endPar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IGI</a:t>
            </a:r>
            <a:endPar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Springer</a:t>
            </a:r>
          </a:p>
          <a:p>
            <a:pPr marL="0" marR="0" lvl="0" indent="0" algn="r" defTabSz="914400" rtl="1" eaLnBrk="0" fontAlgn="base" latinLnBrk="0" hangingPunct="0">
              <a:lnSpc>
                <a:spcPct val="100000"/>
              </a:lnSpc>
              <a:spcBef>
                <a:spcPct val="0"/>
              </a:spcBef>
              <a:spcAft>
                <a:spcPct val="0"/>
              </a:spcAft>
              <a:buClrTx/>
              <a:buSzTx/>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Taylor and Francis</a:t>
            </a:r>
          </a:p>
          <a:p>
            <a:pPr marL="0" marR="0" lvl="0" indent="0" algn="r" defTabSz="914400" rtl="1" eaLnBrk="0" fontAlgn="base" latinLnBrk="0" hangingPunct="0">
              <a:lnSpc>
                <a:spcPct val="100000"/>
              </a:lnSpc>
              <a:spcBef>
                <a:spcPct val="0"/>
              </a:spcBef>
              <a:spcAft>
                <a:spcPct val="0"/>
              </a:spcAft>
              <a:buClrTx/>
              <a:buSzTx/>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en-US" sz="2500" b="0" i="0" u="none" strike="noStrike" cap="none" normalizeH="0" baseline="0" dirty="0" err="1" smtClean="0">
                <a:ln>
                  <a:noFill/>
                </a:ln>
                <a:solidFill>
                  <a:schemeClr val="tx1"/>
                </a:solidFill>
                <a:effectLst/>
                <a:latin typeface="Calibri" pitchFamily="34" charset="0"/>
                <a:ea typeface="Calibri" pitchFamily="34" charset="0"/>
                <a:cs typeface="B Nazanin" pitchFamily="2" charset="-78"/>
              </a:rPr>
              <a:t>InderScience</a:t>
            </a:r>
            <a:endPar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توجه به لیست ژورنالهای نامعتبر در لیست سالانه وزارت علوم</a:t>
            </a: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p:txBody>
      </p:sp>
      <p:pic>
        <p:nvPicPr>
          <p:cNvPr id="3" name="Picture 2" descr="download (22).jpg"/>
          <p:cNvPicPr>
            <a:picLocks noChangeAspect="1"/>
          </p:cNvPicPr>
          <p:nvPr/>
        </p:nvPicPr>
        <p:blipFill>
          <a:blip r:embed="rId2" cstate="print"/>
          <a:stretch>
            <a:fillRect/>
          </a:stretch>
        </p:blipFill>
        <p:spPr>
          <a:xfrm>
            <a:off x="2483768" y="188640"/>
            <a:ext cx="1308740" cy="1374476"/>
          </a:xfrm>
          <a:prstGeom prst="rect">
            <a:avLst/>
          </a:prstGeom>
        </p:spPr>
      </p:pic>
      <p:pic>
        <p:nvPicPr>
          <p:cNvPr id="4" name="Picture 3" descr="download (23).jpg"/>
          <p:cNvPicPr>
            <a:picLocks noChangeAspect="1"/>
          </p:cNvPicPr>
          <p:nvPr/>
        </p:nvPicPr>
        <p:blipFill>
          <a:blip r:embed="rId3" cstate="print"/>
          <a:stretch>
            <a:fillRect/>
          </a:stretch>
        </p:blipFill>
        <p:spPr>
          <a:xfrm>
            <a:off x="4716016" y="1268759"/>
            <a:ext cx="1933188" cy="598601"/>
          </a:xfrm>
          <a:prstGeom prst="rect">
            <a:avLst/>
          </a:prstGeom>
        </p:spPr>
      </p:pic>
      <p:pic>
        <p:nvPicPr>
          <p:cNvPr id="5" name="Picture 4" descr="download (24).jpg"/>
          <p:cNvPicPr>
            <a:picLocks noChangeAspect="1"/>
          </p:cNvPicPr>
          <p:nvPr/>
        </p:nvPicPr>
        <p:blipFill>
          <a:blip r:embed="rId4" cstate="print"/>
          <a:stretch>
            <a:fillRect/>
          </a:stretch>
        </p:blipFill>
        <p:spPr>
          <a:xfrm>
            <a:off x="4788024" y="1916832"/>
            <a:ext cx="2933700" cy="998220"/>
          </a:xfrm>
          <a:prstGeom prst="rect">
            <a:avLst/>
          </a:prstGeom>
        </p:spPr>
      </p:pic>
      <p:pic>
        <p:nvPicPr>
          <p:cNvPr id="6" name="Picture 5" descr="download (25).jpg"/>
          <p:cNvPicPr>
            <a:picLocks noChangeAspect="1"/>
          </p:cNvPicPr>
          <p:nvPr/>
        </p:nvPicPr>
        <p:blipFill>
          <a:blip r:embed="rId5" cstate="print"/>
          <a:stretch>
            <a:fillRect/>
          </a:stretch>
        </p:blipFill>
        <p:spPr>
          <a:xfrm>
            <a:off x="323528" y="3717032"/>
            <a:ext cx="3192780" cy="914400"/>
          </a:xfrm>
          <a:prstGeom prst="rect">
            <a:avLst/>
          </a:prstGeom>
        </p:spPr>
      </p:pic>
      <p:pic>
        <p:nvPicPr>
          <p:cNvPr id="7" name="Picture 6" descr="download (26).jpg"/>
          <p:cNvPicPr>
            <a:picLocks noChangeAspect="1"/>
          </p:cNvPicPr>
          <p:nvPr/>
        </p:nvPicPr>
        <p:blipFill>
          <a:blip r:embed="rId6" cstate="print"/>
          <a:stretch>
            <a:fillRect/>
          </a:stretch>
        </p:blipFill>
        <p:spPr>
          <a:xfrm>
            <a:off x="3563888" y="4437112"/>
            <a:ext cx="2125980" cy="617220"/>
          </a:xfrm>
          <a:prstGeom prst="rect">
            <a:avLst/>
          </a:prstGeom>
        </p:spPr>
      </p:pic>
      <p:pic>
        <p:nvPicPr>
          <p:cNvPr id="8" name="Picture 7" descr="images (14).jpg"/>
          <p:cNvPicPr>
            <a:picLocks noChangeAspect="1"/>
          </p:cNvPicPr>
          <p:nvPr/>
        </p:nvPicPr>
        <p:blipFill>
          <a:blip r:embed="rId7" cstate="print"/>
          <a:stretch>
            <a:fillRect/>
          </a:stretch>
        </p:blipFill>
        <p:spPr>
          <a:xfrm>
            <a:off x="1547664" y="2755870"/>
            <a:ext cx="3240360" cy="80649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ownload (30).jpg"/>
          <p:cNvPicPr>
            <a:picLocks noChangeAspect="1"/>
          </p:cNvPicPr>
          <p:nvPr/>
        </p:nvPicPr>
        <p:blipFill>
          <a:blip r:embed="rId3" cstate="print"/>
          <a:stretch>
            <a:fillRect/>
          </a:stretch>
        </p:blipFill>
        <p:spPr>
          <a:xfrm>
            <a:off x="3419872" y="1"/>
            <a:ext cx="2304256" cy="2328258"/>
          </a:xfrm>
          <a:prstGeom prst="rect">
            <a:avLst/>
          </a:prstGeom>
        </p:spPr>
      </p:pic>
      <p:sp>
        <p:nvSpPr>
          <p:cNvPr id="50177" name="Rectangle 1"/>
          <p:cNvSpPr>
            <a:spLocks noChangeArrowheads="1"/>
          </p:cNvSpPr>
          <p:nvPr/>
        </p:nvSpPr>
        <p:spPr bwMode="auto">
          <a:xfrm>
            <a:off x="395536" y="2420888"/>
            <a:ext cx="8424936"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Char char="•"/>
              <a:tabLst/>
            </a:pPr>
            <a:r>
              <a:rPr kumimoji="0" lang="fa-IR" sz="30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هر مقاله ارسالی باید شامل موارد زیر باشد؛</a:t>
            </a:r>
            <a:endParaRPr kumimoji="0" lang="en-US" sz="30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en-US" sz="30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Cover letter</a:t>
            </a:r>
            <a:r>
              <a:rPr kumimoji="0" lang="fa-IR" sz="30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 </a:t>
            </a: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30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(نامه به سردبیر، عنوان،‌ محققین، چکیده، واژگان کلیدی، تعهد نامه های الزامی،‌داور پیشنهادی)</a:t>
            </a:r>
          </a:p>
          <a:p>
            <a:pPr marL="0" marR="0" lvl="0" indent="0" algn="just" defTabSz="914400" rtl="1" eaLnBrk="0" fontAlgn="base" latinLnBrk="0" hangingPunct="0">
              <a:lnSpc>
                <a:spcPct val="100000"/>
              </a:lnSpc>
              <a:spcBef>
                <a:spcPct val="0"/>
              </a:spcBef>
              <a:spcAft>
                <a:spcPct val="0"/>
              </a:spcAft>
              <a:buClrTx/>
              <a:buSzTx/>
              <a:buFontTx/>
              <a:buNone/>
              <a:tabLst/>
            </a:pPr>
            <a:endParaRPr kumimoji="0" lang="en-US" sz="30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en-US" sz="30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Anonymous File</a:t>
            </a:r>
            <a:r>
              <a:rPr kumimoji="0" lang="fa-IR" sz="30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 </a:t>
            </a: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sz="30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(مقاله اصلی بدون نام نویسندگان و یا هرگونه موارد مرتبط با آنها) </a:t>
            </a:r>
            <a:endParaRPr kumimoji="0" lang="fa-IR" sz="3000" b="0" i="0" u="none" strike="noStrike" cap="none" normalizeH="0" baseline="0" dirty="0" smtClean="0">
              <a:ln>
                <a:noFill/>
              </a:ln>
              <a:solidFill>
                <a:schemeClr val="tx1"/>
              </a:solidFill>
              <a:effectLst/>
              <a:latin typeface="Arial" pitchFamily="34" charset="0"/>
              <a:cs typeface="B Nazanin" pitchFamily="2" charset="-7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cstate="print"/>
          <a:srcRect/>
          <a:stretch>
            <a:fillRect/>
          </a:stretch>
        </p:blipFill>
        <p:spPr bwMode="auto">
          <a:xfrm>
            <a:off x="539552" y="1700808"/>
            <a:ext cx="7998600" cy="4477469"/>
          </a:xfrm>
          <a:prstGeom prst="rect">
            <a:avLst/>
          </a:prstGeom>
          <a:noFill/>
          <a:ln w="9525">
            <a:noFill/>
            <a:miter lim="800000"/>
            <a:headEnd/>
            <a:tailEnd/>
          </a:ln>
        </p:spPr>
      </p:pic>
      <p:pic>
        <p:nvPicPr>
          <p:cNvPr id="15363" name="Picture 3"/>
          <p:cNvPicPr>
            <a:picLocks noChangeAspect="1" noChangeArrowheads="1"/>
          </p:cNvPicPr>
          <p:nvPr/>
        </p:nvPicPr>
        <p:blipFill>
          <a:blip r:embed="rId4" cstate="print"/>
          <a:srcRect/>
          <a:stretch>
            <a:fillRect/>
          </a:stretch>
        </p:blipFill>
        <p:spPr bwMode="auto">
          <a:xfrm>
            <a:off x="3419872" y="404664"/>
            <a:ext cx="2524125" cy="9361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3" cstate="print"/>
          <a:srcRect/>
          <a:stretch>
            <a:fillRect/>
          </a:stretch>
        </p:blipFill>
        <p:spPr bwMode="auto">
          <a:xfrm>
            <a:off x="3419872" y="404664"/>
            <a:ext cx="2524125" cy="936104"/>
          </a:xfrm>
          <a:prstGeom prst="rect">
            <a:avLst/>
          </a:prstGeom>
          <a:noFill/>
          <a:ln w="9525">
            <a:noFill/>
            <a:miter lim="800000"/>
            <a:headEnd/>
            <a:tailEnd/>
          </a:ln>
        </p:spPr>
      </p:pic>
      <p:pic>
        <p:nvPicPr>
          <p:cNvPr id="16386" name="Picture 2"/>
          <p:cNvPicPr>
            <a:picLocks noChangeAspect="1" noChangeArrowheads="1"/>
          </p:cNvPicPr>
          <p:nvPr/>
        </p:nvPicPr>
        <p:blipFill>
          <a:blip r:embed="rId4" cstate="print"/>
          <a:srcRect/>
          <a:stretch>
            <a:fillRect/>
          </a:stretch>
        </p:blipFill>
        <p:spPr bwMode="auto">
          <a:xfrm>
            <a:off x="107504" y="1700808"/>
            <a:ext cx="8928992" cy="44644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971600" y="111696"/>
            <a:ext cx="7776864" cy="216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ctr" defTabSz="914400" rtl="1" eaLnBrk="0" fontAlgn="base" latinLnBrk="0" hangingPunct="0">
              <a:lnSpc>
                <a:spcPct val="100000"/>
              </a:lnSpc>
              <a:spcBef>
                <a:spcPct val="0"/>
              </a:spcBef>
              <a:spcAft>
                <a:spcPct val="0"/>
              </a:spcAft>
              <a:buClrTx/>
              <a:buSzTx/>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ارسال مقاله </a:t>
            </a:r>
            <a:endParaRPr kumimoji="0" lang="en-US"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از طریق ایمیل مستقیم به سردبیر</a:t>
            </a:r>
          </a:p>
          <a:p>
            <a:pPr marL="0" marR="0" lvl="0" indent="0" algn="r" defTabSz="914400" rtl="1" eaLnBrk="0" fontAlgn="base" latinLnBrk="0" hangingPunct="0">
              <a:lnSpc>
                <a:spcPct val="100000"/>
              </a:lnSpc>
              <a:spcBef>
                <a:spcPct val="0"/>
              </a:spcBef>
              <a:spcAft>
                <a:spcPct val="0"/>
              </a:spcAft>
              <a:buClrTx/>
              <a:buSzTx/>
              <a:buFont typeface="Wingdings" pitchFamily="2" charset="2"/>
              <a:buChar char="ü"/>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lvl="0" eaLnBrk="0" fontAlgn="base" hangingPunct="0">
              <a:spcBef>
                <a:spcPct val="0"/>
              </a:spcBef>
              <a:spcAft>
                <a:spcPct val="0"/>
              </a:spcAft>
              <a:buFont typeface="Wingdings" pitchFamily="2" charset="2"/>
              <a:buChar char="ü"/>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سیستم آنلاین ژورنال (</a:t>
            </a:r>
            <a:r>
              <a:rPr lang="fa-IR" sz="2500" dirty="0" smtClean="0">
                <a:latin typeface="Calibri" pitchFamily="34" charset="0"/>
                <a:ea typeface="Calibri" pitchFamily="34" charset="0"/>
                <a:cs typeface="B Nazanin" pitchFamily="2" charset="-78"/>
              </a:rPr>
              <a:t>همانند: </a:t>
            </a:r>
            <a:r>
              <a:rPr lang="en-US" sz="2500" dirty="0" smtClean="0">
                <a:latin typeface="Calibri" pitchFamily="34" charset="0"/>
                <a:ea typeface="Calibri" pitchFamily="34" charset="0"/>
                <a:cs typeface="B Nazanin" pitchFamily="2" charset="-78"/>
              </a:rPr>
              <a:t>Scholar One Manuscript</a:t>
            </a: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a:t>
            </a:r>
            <a:endParaRPr kumimoji="0" lang="fa-IR" sz="2500" b="0" i="0" u="none" strike="noStrike" cap="none" normalizeH="0" baseline="0" dirty="0" smtClean="0">
              <a:ln>
                <a:noFill/>
              </a:ln>
              <a:solidFill>
                <a:schemeClr val="tx1"/>
              </a:solidFill>
              <a:effectLst/>
              <a:latin typeface="Arial" pitchFamily="34" charset="0"/>
              <a:cs typeface="B Nazanin" pitchFamily="2" charset="-78"/>
            </a:endParaRPr>
          </a:p>
        </p:txBody>
      </p:sp>
      <p:pic>
        <p:nvPicPr>
          <p:cNvPr id="2050" name="Picture 2"/>
          <p:cNvPicPr>
            <a:picLocks noChangeAspect="1" noChangeArrowheads="1"/>
          </p:cNvPicPr>
          <p:nvPr/>
        </p:nvPicPr>
        <p:blipFill>
          <a:blip r:embed="rId2" cstate="print"/>
          <a:srcRect/>
          <a:stretch>
            <a:fillRect/>
          </a:stretch>
        </p:blipFill>
        <p:spPr bwMode="auto">
          <a:xfrm>
            <a:off x="0" y="2348880"/>
            <a:ext cx="4716016" cy="432048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716016" y="2780928"/>
            <a:ext cx="4193034" cy="36724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395536" y="476672"/>
            <a:ext cx="8028384" cy="56886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ownload.jpg"/>
          <p:cNvPicPr>
            <a:picLocks noChangeAspect="1"/>
          </p:cNvPicPr>
          <p:nvPr/>
        </p:nvPicPr>
        <p:blipFill>
          <a:blip r:embed="rId2" cstate="print"/>
          <a:stretch>
            <a:fillRect/>
          </a:stretch>
        </p:blipFill>
        <p:spPr>
          <a:xfrm>
            <a:off x="323528" y="4293096"/>
            <a:ext cx="3556992" cy="2181690"/>
          </a:xfrm>
          <a:prstGeom prst="rect">
            <a:avLst/>
          </a:prstGeom>
        </p:spPr>
      </p:pic>
      <p:sp>
        <p:nvSpPr>
          <p:cNvPr id="3" name="Rectangle 2"/>
          <p:cNvSpPr/>
          <p:nvPr/>
        </p:nvSpPr>
        <p:spPr>
          <a:xfrm>
            <a:off x="2987824" y="332656"/>
            <a:ext cx="2648063" cy="630942"/>
          </a:xfrm>
          <a:prstGeom prst="rect">
            <a:avLst/>
          </a:prstGeom>
        </p:spPr>
        <p:txBody>
          <a:bodyPr wrap="square">
            <a:spAutoFit/>
          </a:bodyPr>
          <a:lstStyle/>
          <a:p>
            <a:pPr algn="ctr"/>
            <a:r>
              <a:rPr lang="fa-IR" sz="3500" b="1" dirty="0">
                <a:effectLst>
                  <a:outerShdw blurRad="38100" dist="38100" dir="2700000" algn="tl">
                    <a:srgbClr val="000000">
                      <a:alpha val="43137"/>
                    </a:srgbClr>
                  </a:outerShdw>
                </a:effectLst>
                <a:cs typeface="B Nazanin" pitchFamily="2" charset="-78"/>
              </a:rPr>
              <a:t>عنوان یا </a:t>
            </a:r>
            <a:r>
              <a:rPr lang="en-US" sz="3500" b="1" dirty="0">
                <a:effectLst>
                  <a:outerShdw blurRad="38100" dist="38100" dir="2700000" algn="tl">
                    <a:srgbClr val="000000">
                      <a:alpha val="43137"/>
                    </a:srgbClr>
                  </a:outerShdw>
                </a:effectLst>
                <a:cs typeface="B Nazanin" pitchFamily="2" charset="-78"/>
              </a:rPr>
              <a:t>Title</a:t>
            </a:r>
          </a:p>
        </p:txBody>
      </p:sp>
      <p:sp>
        <p:nvSpPr>
          <p:cNvPr id="4" name="Rectangle 3"/>
          <p:cNvSpPr/>
          <p:nvPr/>
        </p:nvSpPr>
        <p:spPr>
          <a:xfrm>
            <a:off x="683568" y="1556792"/>
            <a:ext cx="7848872" cy="3539430"/>
          </a:xfrm>
          <a:prstGeom prst="rect">
            <a:avLst/>
          </a:prstGeom>
        </p:spPr>
        <p:txBody>
          <a:bodyPr wrap="square">
            <a:spAutoFit/>
          </a:bodyPr>
          <a:lstStyle/>
          <a:p>
            <a:pPr lvl="0">
              <a:buFont typeface="Arial" pitchFamily="34" charset="0"/>
              <a:buChar char="•"/>
            </a:pPr>
            <a:r>
              <a:rPr lang="fa-IR" sz="3200" dirty="0">
                <a:cs typeface="B Nazanin" pitchFamily="2" charset="-78"/>
              </a:rPr>
              <a:t>انتخاب یک عنوان خوب، </a:t>
            </a:r>
            <a:r>
              <a:rPr lang="fa-IR" sz="3200" u="sng" dirty="0">
                <a:cs typeface="B Nazanin" pitchFamily="2" charset="-78"/>
              </a:rPr>
              <a:t>یک سوم یک کار پژوهشی </a:t>
            </a:r>
            <a:r>
              <a:rPr lang="fa-IR" sz="3200" dirty="0">
                <a:cs typeface="B Nazanin" pitchFamily="2" charset="-78"/>
              </a:rPr>
              <a:t>است.</a:t>
            </a:r>
            <a:endParaRPr lang="en-US" sz="3200" dirty="0">
              <a:cs typeface="B Nazanin" pitchFamily="2" charset="-78"/>
            </a:endParaRPr>
          </a:p>
          <a:p>
            <a:pPr lvl="0">
              <a:buFont typeface="Arial" pitchFamily="34" charset="0"/>
              <a:buChar char="•"/>
            </a:pPr>
            <a:r>
              <a:rPr lang="fa-IR" sz="3200" dirty="0">
                <a:cs typeface="B Nazanin" pitchFamily="2" charset="-78"/>
              </a:rPr>
              <a:t>بایستی دقیقا بیانگر محتوای کار باشد.</a:t>
            </a:r>
            <a:endParaRPr lang="en-US" sz="3200" dirty="0">
              <a:cs typeface="B Nazanin" pitchFamily="2" charset="-78"/>
            </a:endParaRPr>
          </a:p>
          <a:p>
            <a:pPr lvl="0">
              <a:buFont typeface="Arial" pitchFamily="34" charset="0"/>
              <a:buChar char="•"/>
            </a:pPr>
            <a:r>
              <a:rPr lang="fa-IR" sz="3200" dirty="0">
                <a:cs typeface="B Nazanin" pitchFamily="2" charset="-78"/>
              </a:rPr>
              <a:t>تمامی متغیرهای اصلی تحقیق در آن ذکر شده باشد.</a:t>
            </a:r>
            <a:endParaRPr lang="en-US" sz="3200" dirty="0">
              <a:cs typeface="B Nazanin" pitchFamily="2" charset="-78"/>
            </a:endParaRPr>
          </a:p>
          <a:p>
            <a:pPr lvl="0">
              <a:buFont typeface="Arial" pitchFamily="34" charset="0"/>
              <a:buChar char="•"/>
            </a:pPr>
            <a:r>
              <a:rPr lang="fa-IR" sz="3200" dirty="0">
                <a:cs typeface="B Nazanin" pitchFamily="2" charset="-78"/>
              </a:rPr>
              <a:t>"رسا، کوتاه، دقیق، جذاب و نواورانه" باشد. (10 تا </a:t>
            </a:r>
            <a:r>
              <a:rPr lang="fa-IR" sz="3200" dirty="0" smtClean="0">
                <a:cs typeface="B Nazanin" pitchFamily="2" charset="-78"/>
              </a:rPr>
              <a:t>15واژه</a:t>
            </a:r>
            <a:r>
              <a:rPr lang="fa-IR" sz="3200" dirty="0">
                <a:cs typeface="B Nazanin" pitchFamily="2" charset="-78"/>
              </a:rPr>
              <a:t>)</a:t>
            </a:r>
            <a:endParaRPr lang="en-US" sz="3200" dirty="0">
              <a:cs typeface="B Nazanin" pitchFamily="2" charset="-78"/>
            </a:endParaRPr>
          </a:p>
          <a:p>
            <a:pPr lvl="0">
              <a:buFont typeface="Arial" pitchFamily="34" charset="0"/>
              <a:buChar char="•"/>
            </a:pPr>
            <a:r>
              <a:rPr lang="fa-IR" sz="3200" dirty="0">
                <a:cs typeface="B Nazanin" pitchFamily="2" charset="-78"/>
              </a:rPr>
              <a:t>از عبارات "مطالعه"، "بررسی"، "تبیین" و ... استفاده نکنید.</a:t>
            </a:r>
            <a:endParaRPr lang="en-US" sz="3200" dirty="0">
              <a:cs typeface="B Nazanin" pitchFamily="2" charset="-78"/>
            </a:endParaRPr>
          </a:p>
          <a:p>
            <a:pPr lvl="0">
              <a:buFont typeface="Arial" pitchFamily="34" charset="0"/>
              <a:buChar char="•"/>
            </a:pPr>
            <a:r>
              <a:rPr lang="fa-IR" sz="3200" dirty="0">
                <a:cs typeface="B Nazanin" pitchFamily="2" charset="-78"/>
              </a:rPr>
              <a:t>قلمرو مکانی در آن ذکر شود</a:t>
            </a:r>
            <a:r>
              <a:rPr lang="fa-IR" sz="3200" dirty="0" smtClean="0">
                <a:cs typeface="B Nazanin" pitchFamily="2" charset="-78"/>
              </a:rPr>
              <a:t>.</a:t>
            </a:r>
          </a:p>
          <a:p>
            <a:pPr lvl="0">
              <a:buFont typeface="Arial" pitchFamily="34" charset="0"/>
              <a:buChar char="•"/>
            </a:pPr>
            <a:r>
              <a:rPr lang="fa-IR" sz="3200" dirty="0" smtClean="0">
                <a:cs typeface="B Nazanin" pitchFamily="2" charset="-78"/>
              </a:rPr>
              <a:t>بدون ذکر واژه مخفف و مبهم</a:t>
            </a:r>
            <a:endParaRPr lang="en-US" sz="3200" dirty="0">
              <a:cs typeface="B Nazanin"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683568" y="507617"/>
            <a:ext cx="7560840" cy="59457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395536" y="548680"/>
            <a:ext cx="8097409" cy="56377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print"/>
          <a:srcRect/>
          <a:stretch>
            <a:fillRect/>
          </a:stretch>
        </p:blipFill>
        <p:spPr bwMode="auto">
          <a:xfrm>
            <a:off x="466725" y="928688"/>
            <a:ext cx="8210550" cy="500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331606" y="162013"/>
            <a:ext cx="8416858" cy="60752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466725" y="847725"/>
            <a:ext cx="8210550" cy="5162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214313" y="928688"/>
            <a:ext cx="8715375" cy="500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51520" y="836712"/>
            <a:ext cx="8568952" cy="5832648"/>
          </a:xfrm>
          <a:prstGeom prst="rect">
            <a:avLst/>
          </a:prstGeom>
          <a:noFill/>
          <a:ln w="9525">
            <a:noFill/>
            <a:miter lim="800000"/>
            <a:headEnd/>
            <a:tailEnd/>
          </a:ln>
        </p:spPr>
      </p:pic>
      <p:sp>
        <p:nvSpPr>
          <p:cNvPr id="5" name="TextBox 4"/>
          <p:cNvSpPr txBox="1"/>
          <p:nvPr/>
        </p:nvSpPr>
        <p:spPr>
          <a:xfrm>
            <a:off x="1115616" y="260648"/>
            <a:ext cx="6624736" cy="630942"/>
          </a:xfrm>
          <a:prstGeom prst="rect">
            <a:avLst/>
          </a:prstGeom>
          <a:noFill/>
        </p:spPr>
        <p:txBody>
          <a:bodyPr wrap="square" rtlCol="1">
            <a:spAutoFit/>
          </a:bodyPr>
          <a:lstStyle/>
          <a:p>
            <a:pPr algn="ctr"/>
            <a:r>
              <a:rPr lang="fa-IR" sz="3500" dirty="0" smtClean="0">
                <a:cs typeface="B Nazanin" pitchFamily="2" charset="-78"/>
              </a:rPr>
              <a:t>فرآیند داوری</a:t>
            </a:r>
            <a:endParaRPr lang="fa-IR" sz="3500" dirty="0">
              <a:cs typeface="B Nazanin" pitchFamily="2" charset="-7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5616" y="260648"/>
            <a:ext cx="6624736" cy="630942"/>
          </a:xfrm>
          <a:prstGeom prst="rect">
            <a:avLst/>
          </a:prstGeom>
          <a:noFill/>
        </p:spPr>
        <p:txBody>
          <a:bodyPr wrap="square" rtlCol="1">
            <a:spAutoFit/>
          </a:bodyPr>
          <a:lstStyle/>
          <a:p>
            <a:pPr algn="ctr"/>
            <a:r>
              <a:rPr lang="fa-IR" sz="3500" dirty="0" smtClean="0">
                <a:cs typeface="B Nazanin" pitchFamily="2" charset="-78"/>
              </a:rPr>
              <a:t>فرآیند داوری</a:t>
            </a:r>
            <a:endParaRPr lang="fa-IR" sz="3500" dirty="0">
              <a:cs typeface="B Nazanin" pitchFamily="2" charset="-78"/>
            </a:endParaRPr>
          </a:p>
        </p:txBody>
      </p:sp>
      <p:sp>
        <p:nvSpPr>
          <p:cNvPr id="4" name="Rectangle 3"/>
          <p:cNvSpPr/>
          <p:nvPr/>
        </p:nvSpPr>
        <p:spPr>
          <a:xfrm>
            <a:off x="251520" y="1124744"/>
            <a:ext cx="8244408" cy="4524315"/>
          </a:xfrm>
          <a:prstGeom prst="rect">
            <a:avLst/>
          </a:prstGeom>
        </p:spPr>
        <p:txBody>
          <a:bodyPr wrap="square">
            <a:spAutoFit/>
          </a:bodyPr>
          <a:lstStyle/>
          <a:p>
            <a:pPr lvl="0" eaLnBrk="0" fontAlgn="base" hangingPunct="0">
              <a:spcBef>
                <a:spcPct val="0"/>
              </a:spcBef>
              <a:spcAft>
                <a:spcPct val="0"/>
              </a:spcAft>
              <a:buFontTx/>
              <a:buChar char="•"/>
            </a:pPr>
            <a:r>
              <a:rPr lang="fa-IR" sz="3200" b="1" dirty="0" smtClean="0">
                <a:latin typeface="Calibri" pitchFamily="34" charset="0"/>
                <a:ea typeface="Calibri" pitchFamily="34" charset="0"/>
                <a:cs typeface="B Nazanin" pitchFamily="2" charset="-78"/>
              </a:rPr>
              <a:t>داوری مقالات </a:t>
            </a:r>
            <a:r>
              <a:rPr lang="fa-IR" sz="3200" dirty="0" smtClean="0">
                <a:latin typeface="Calibri" pitchFamily="34" charset="0"/>
                <a:ea typeface="Calibri" pitchFamily="34" charset="0"/>
                <a:cs typeface="B Nazanin" pitchFamily="2" charset="-78"/>
              </a:rPr>
              <a:t>(</a:t>
            </a:r>
            <a:r>
              <a:rPr lang="en-US" sz="3200" dirty="0" smtClean="0">
                <a:latin typeface="Calibri" pitchFamily="34" charset="0"/>
                <a:ea typeface="Calibri" pitchFamily="34" charset="0"/>
                <a:cs typeface="B Nazanin" pitchFamily="2" charset="-78"/>
              </a:rPr>
              <a:t>Peer Review</a:t>
            </a:r>
            <a:r>
              <a:rPr lang="fa-IR" sz="3200" dirty="0" smtClean="0">
                <a:latin typeface="Calibri" pitchFamily="34" charset="0"/>
                <a:ea typeface="Calibri" pitchFamily="34" charset="0"/>
                <a:cs typeface="B Nazanin" pitchFamily="2" charset="-78"/>
              </a:rPr>
              <a:t>) در سه بعد ؛</a:t>
            </a:r>
            <a:endParaRPr lang="en-US" sz="3200" dirty="0" smtClean="0">
              <a:latin typeface="Arial" pitchFamily="34" charset="0"/>
              <a:cs typeface="B Nazanin" pitchFamily="2" charset="-78"/>
            </a:endParaRPr>
          </a:p>
          <a:p>
            <a:pPr lvl="0" eaLnBrk="0" fontAlgn="base" hangingPunct="0">
              <a:spcBef>
                <a:spcPct val="0"/>
              </a:spcBef>
              <a:spcAft>
                <a:spcPct val="0"/>
              </a:spcAft>
              <a:buFont typeface="Wingdings" pitchFamily="2" charset="2"/>
              <a:buChar char="ü"/>
            </a:pPr>
            <a:r>
              <a:rPr lang="fa-IR" sz="3200" i="1" dirty="0" smtClean="0">
                <a:latin typeface="Calibri" pitchFamily="34" charset="0"/>
                <a:ea typeface="Calibri" pitchFamily="34" charset="0"/>
                <a:cs typeface="B Nazanin" pitchFamily="2" charset="-78"/>
              </a:rPr>
              <a:t>ظاهری( نحوه ارائه مرتب شده مطالب) </a:t>
            </a:r>
          </a:p>
          <a:p>
            <a:pPr lvl="0" eaLnBrk="0" fontAlgn="base" hangingPunct="0">
              <a:spcBef>
                <a:spcPct val="0"/>
              </a:spcBef>
              <a:spcAft>
                <a:spcPct val="0"/>
              </a:spcAft>
              <a:buFont typeface="Wingdings" pitchFamily="2" charset="2"/>
              <a:buChar char="ü"/>
            </a:pPr>
            <a:endParaRPr lang="fa-IR" sz="3200" i="1" dirty="0" smtClean="0">
              <a:latin typeface="Calibri" pitchFamily="34" charset="0"/>
              <a:ea typeface="Calibri" pitchFamily="34" charset="0"/>
              <a:cs typeface="B Nazanin" pitchFamily="2" charset="-78"/>
            </a:endParaRPr>
          </a:p>
          <a:p>
            <a:pPr lvl="0" eaLnBrk="0" fontAlgn="base" hangingPunct="0">
              <a:spcBef>
                <a:spcPct val="0"/>
              </a:spcBef>
              <a:spcAft>
                <a:spcPct val="0"/>
              </a:spcAft>
              <a:buFont typeface="Wingdings" pitchFamily="2" charset="2"/>
              <a:buChar char="ü"/>
            </a:pPr>
            <a:r>
              <a:rPr lang="fa-IR" sz="3200" i="1" dirty="0" smtClean="0">
                <a:latin typeface="Calibri" pitchFamily="34" charset="0"/>
                <a:ea typeface="Calibri" pitchFamily="34" charset="0"/>
                <a:cs typeface="B Nazanin" pitchFamily="2" charset="-78"/>
              </a:rPr>
              <a:t>مطابقت با فرمت ژورنال</a:t>
            </a:r>
          </a:p>
          <a:p>
            <a:pPr lvl="0" eaLnBrk="0" fontAlgn="base" hangingPunct="0">
              <a:spcBef>
                <a:spcPct val="0"/>
              </a:spcBef>
              <a:spcAft>
                <a:spcPct val="0"/>
              </a:spcAft>
            </a:pPr>
            <a:endParaRPr lang="en-US" sz="3200" i="1" dirty="0" smtClean="0">
              <a:latin typeface="Arial" pitchFamily="34" charset="0"/>
              <a:cs typeface="B Nazanin" pitchFamily="2" charset="-78"/>
            </a:endParaRPr>
          </a:p>
          <a:p>
            <a:pPr lvl="0" eaLnBrk="0" fontAlgn="base" hangingPunct="0">
              <a:spcBef>
                <a:spcPct val="0"/>
              </a:spcBef>
              <a:spcAft>
                <a:spcPct val="0"/>
              </a:spcAft>
              <a:buFont typeface="Wingdings" pitchFamily="2" charset="2"/>
              <a:buChar char="ü"/>
            </a:pPr>
            <a:r>
              <a:rPr lang="fa-IR" sz="3200" i="1" dirty="0" smtClean="0">
                <a:latin typeface="Calibri" pitchFamily="34" charset="0"/>
                <a:ea typeface="Calibri" pitchFamily="34" charset="0"/>
                <a:cs typeface="B Nazanin" pitchFamily="2" charset="-78"/>
              </a:rPr>
              <a:t>گرامری</a:t>
            </a:r>
          </a:p>
          <a:p>
            <a:pPr lvl="0" eaLnBrk="0" fontAlgn="base" hangingPunct="0">
              <a:spcBef>
                <a:spcPct val="0"/>
              </a:spcBef>
              <a:spcAft>
                <a:spcPct val="0"/>
              </a:spcAft>
            </a:pPr>
            <a:endParaRPr lang="en-US" sz="3200" i="1" dirty="0" smtClean="0">
              <a:latin typeface="Arial" pitchFamily="34" charset="0"/>
              <a:cs typeface="B Nazanin" pitchFamily="2" charset="-78"/>
            </a:endParaRPr>
          </a:p>
          <a:p>
            <a:pPr lvl="0" eaLnBrk="0" fontAlgn="base" hangingPunct="0">
              <a:spcBef>
                <a:spcPct val="0"/>
              </a:spcBef>
              <a:spcAft>
                <a:spcPct val="0"/>
              </a:spcAft>
              <a:buFont typeface="Wingdings" pitchFamily="2" charset="2"/>
              <a:buChar char="ü"/>
            </a:pPr>
            <a:r>
              <a:rPr lang="fa-IR" sz="3200" i="1" dirty="0" smtClean="0">
                <a:latin typeface="Calibri" pitchFamily="34" charset="0"/>
                <a:ea typeface="Calibri" pitchFamily="34" charset="0"/>
                <a:cs typeface="B Nazanin" pitchFamily="2" charset="-78"/>
              </a:rPr>
              <a:t>محتوایی: جذاب , جدید, صحیح, عمیق شدن در تئوریهای پیشین</a:t>
            </a:r>
            <a:endParaRPr lang="fa-IR" sz="3200" i="1" dirty="0" smtClean="0">
              <a:latin typeface="Calibri" pitchFamily="34" charset="0"/>
              <a:cs typeface="B Nazanin" pitchFamily="2" charset="-7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5616" y="260648"/>
            <a:ext cx="6624736" cy="630942"/>
          </a:xfrm>
          <a:prstGeom prst="rect">
            <a:avLst/>
          </a:prstGeom>
          <a:noFill/>
        </p:spPr>
        <p:txBody>
          <a:bodyPr wrap="square" rtlCol="1">
            <a:spAutoFit/>
          </a:bodyPr>
          <a:lstStyle/>
          <a:p>
            <a:pPr algn="ctr"/>
            <a:r>
              <a:rPr lang="fa-IR" sz="3500" dirty="0" smtClean="0">
                <a:cs typeface="B Nazanin" pitchFamily="2" charset="-78"/>
              </a:rPr>
              <a:t>نتایج فرآیند داوری</a:t>
            </a:r>
            <a:endParaRPr lang="fa-IR" sz="3500" dirty="0">
              <a:cs typeface="B Nazanin" pitchFamily="2" charset="-78"/>
            </a:endParaRPr>
          </a:p>
        </p:txBody>
      </p:sp>
      <p:pic>
        <p:nvPicPr>
          <p:cNvPr id="3074" name="Picture 2"/>
          <p:cNvPicPr>
            <a:picLocks noChangeAspect="1" noChangeArrowheads="1"/>
          </p:cNvPicPr>
          <p:nvPr/>
        </p:nvPicPr>
        <p:blipFill>
          <a:blip r:embed="rId3" cstate="print"/>
          <a:srcRect/>
          <a:stretch>
            <a:fillRect/>
          </a:stretch>
        </p:blipFill>
        <p:spPr bwMode="auto">
          <a:xfrm>
            <a:off x="323528" y="980728"/>
            <a:ext cx="8229600" cy="2381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5616" y="260648"/>
            <a:ext cx="6624736" cy="630942"/>
          </a:xfrm>
          <a:prstGeom prst="rect">
            <a:avLst/>
          </a:prstGeom>
          <a:noFill/>
        </p:spPr>
        <p:txBody>
          <a:bodyPr wrap="square" rtlCol="1">
            <a:spAutoFit/>
          </a:bodyPr>
          <a:lstStyle/>
          <a:p>
            <a:pPr algn="ctr"/>
            <a:r>
              <a:rPr lang="fa-IR" sz="3500" dirty="0" smtClean="0">
                <a:cs typeface="B Nazanin" pitchFamily="2" charset="-78"/>
              </a:rPr>
              <a:t>نتایج فرآیند داوری</a:t>
            </a:r>
            <a:endParaRPr lang="fa-IR" sz="3500" dirty="0">
              <a:cs typeface="B Nazanin" pitchFamily="2" charset="-78"/>
            </a:endParaRPr>
          </a:p>
        </p:txBody>
      </p:sp>
      <p:pic>
        <p:nvPicPr>
          <p:cNvPr id="4098" name="Picture 2"/>
          <p:cNvPicPr>
            <a:picLocks noChangeAspect="1" noChangeArrowheads="1"/>
          </p:cNvPicPr>
          <p:nvPr/>
        </p:nvPicPr>
        <p:blipFill>
          <a:blip r:embed="rId3" cstate="print"/>
          <a:srcRect/>
          <a:stretch>
            <a:fillRect/>
          </a:stretch>
        </p:blipFill>
        <p:spPr bwMode="auto">
          <a:xfrm>
            <a:off x="539552" y="1052736"/>
            <a:ext cx="7776864" cy="2592288"/>
          </a:xfrm>
          <a:prstGeom prst="rect">
            <a:avLst/>
          </a:prstGeom>
          <a:ln w="228600" cap="sq" cmpd="thickThin">
            <a:solidFill>
              <a:srgbClr val="000000"/>
            </a:solidFill>
            <a:prstDash val="solid"/>
            <a:miter lim="800000"/>
          </a:ln>
          <a:effectLst>
            <a:innerShdw blurRad="76200">
              <a:srgbClr val="000000"/>
            </a:innerShdw>
          </a:effectLst>
        </p:spPr>
      </p:pic>
      <p:pic>
        <p:nvPicPr>
          <p:cNvPr id="4099" name="Picture 3"/>
          <p:cNvPicPr>
            <a:picLocks noChangeAspect="1" noChangeArrowheads="1"/>
          </p:cNvPicPr>
          <p:nvPr/>
        </p:nvPicPr>
        <p:blipFill>
          <a:blip r:embed="rId4" cstate="print"/>
          <a:srcRect/>
          <a:stretch>
            <a:fillRect/>
          </a:stretch>
        </p:blipFill>
        <p:spPr bwMode="auto">
          <a:xfrm>
            <a:off x="539552" y="5013176"/>
            <a:ext cx="7848872" cy="1368152"/>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476672"/>
            <a:ext cx="7786747" cy="630942"/>
          </a:xfrm>
          <a:prstGeom prst="rect">
            <a:avLst/>
          </a:prstGeom>
        </p:spPr>
        <p:txBody>
          <a:bodyPr wrap="none">
            <a:spAutoFit/>
          </a:bodyPr>
          <a:lstStyle/>
          <a:p>
            <a:r>
              <a:rPr lang="fa-IR" sz="3500" b="1" dirty="0">
                <a:effectLst>
                  <a:outerShdw blurRad="38100" dist="38100" dir="2700000" algn="tl">
                    <a:srgbClr val="000000">
                      <a:alpha val="43137"/>
                    </a:srgbClr>
                  </a:outerShdw>
                </a:effectLst>
                <a:cs typeface="B Nazanin" pitchFamily="2" charset="-78"/>
              </a:rPr>
              <a:t>نحوه نگارش نام محققین یا </a:t>
            </a:r>
            <a:r>
              <a:rPr lang="en-US" sz="3500" b="1" dirty="0">
                <a:effectLst>
                  <a:outerShdw blurRad="38100" dist="38100" dir="2700000" algn="tl">
                    <a:srgbClr val="000000">
                      <a:alpha val="43137"/>
                    </a:srgbClr>
                  </a:outerShdw>
                </a:effectLst>
                <a:cs typeface="B Nazanin" pitchFamily="2" charset="-78"/>
              </a:rPr>
              <a:t>Name &amp; Affiliation</a:t>
            </a:r>
          </a:p>
        </p:txBody>
      </p:sp>
      <p:sp>
        <p:nvSpPr>
          <p:cNvPr id="3" name="Rectangle 2"/>
          <p:cNvSpPr/>
          <p:nvPr/>
        </p:nvSpPr>
        <p:spPr>
          <a:xfrm>
            <a:off x="251520" y="1196752"/>
            <a:ext cx="8568952" cy="4154984"/>
          </a:xfrm>
          <a:prstGeom prst="rect">
            <a:avLst/>
          </a:prstGeom>
        </p:spPr>
        <p:txBody>
          <a:bodyPr wrap="square">
            <a:spAutoFit/>
          </a:bodyPr>
          <a:lstStyle/>
          <a:p>
            <a:pPr lvl="0">
              <a:buFont typeface="Arial" pitchFamily="34" charset="0"/>
              <a:buChar char="•"/>
            </a:pPr>
            <a:r>
              <a:rPr lang="fa-IR" sz="2400" dirty="0">
                <a:cs typeface="B Nazanin" pitchFamily="2" charset="-78"/>
              </a:rPr>
              <a:t>نام و نام خانوادگی بدون ذکر </a:t>
            </a:r>
            <a:r>
              <a:rPr lang="en-US" sz="2400" dirty="0">
                <a:cs typeface="B Nazanin" pitchFamily="2" charset="-78"/>
              </a:rPr>
              <a:t>PhD.</a:t>
            </a:r>
            <a:r>
              <a:rPr lang="fa-IR" sz="2400" dirty="0">
                <a:cs typeface="B Nazanin" pitchFamily="2" charset="-78"/>
              </a:rPr>
              <a:t> یا </a:t>
            </a:r>
            <a:r>
              <a:rPr lang="en-US" sz="2400" dirty="0" err="1">
                <a:cs typeface="B Nazanin" pitchFamily="2" charset="-78"/>
              </a:rPr>
              <a:t>MSc</a:t>
            </a:r>
            <a:r>
              <a:rPr lang="fa-IR" sz="2400" dirty="0">
                <a:cs typeface="B Nazanin" pitchFamily="2" charset="-78"/>
              </a:rPr>
              <a:t> یا </a:t>
            </a:r>
            <a:r>
              <a:rPr lang="en-US" sz="2400" dirty="0" err="1">
                <a:cs typeface="B Nazanin" pitchFamily="2" charset="-78"/>
              </a:rPr>
              <a:t>BSc</a:t>
            </a:r>
            <a:r>
              <a:rPr lang="fa-IR" sz="2400" dirty="0">
                <a:cs typeface="B Nazanin" pitchFamily="2" charset="-78"/>
              </a:rPr>
              <a:t> ذکر شود.</a:t>
            </a:r>
            <a:endParaRPr lang="en-US" sz="2400" dirty="0">
              <a:cs typeface="B Nazanin" pitchFamily="2" charset="-78"/>
            </a:endParaRPr>
          </a:p>
          <a:p>
            <a:pPr lvl="0">
              <a:buFont typeface="Arial" pitchFamily="34" charset="0"/>
              <a:buChar char="•"/>
            </a:pPr>
            <a:r>
              <a:rPr lang="fa-IR" sz="2400" dirty="0">
                <a:cs typeface="B Nazanin" pitchFamily="2" charset="-78"/>
              </a:rPr>
              <a:t>درجه علمی (</a:t>
            </a:r>
            <a:r>
              <a:rPr lang="en-US" sz="2400" dirty="0">
                <a:cs typeface="B Nazanin" pitchFamily="2" charset="-78"/>
              </a:rPr>
              <a:t>Professor, Associate Professor, Assistant Professor </a:t>
            </a:r>
            <a:r>
              <a:rPr lang="fa-IR" sz="2400" dirty="0">
                <a:cs typeface="B Nazanin" pitchFamily="2" charset="-78"/>
              </a:rPr>
              <a:t> یا </a:t>
            </a:r>
            <a:r>
              <a:rPr lang="en-US" sz="2400" dirty="0">
                <a:cs typeface="B Nazanin" pitchFamily="2" charset="-78"/>
              </a:rPr>
              <a:t>PhD.</a:t>
            </a:r>
            <a:r>
              <a:rPr lang="fa-IR" sz="2400" dirty="0">
                <a:cs typeface="B Nazanin" pitchFamily="2" charset="-78"/>
              </a:rPr>
              <a:t>)</a:t>
            </a:r>
            <a:endParaRPr lang="en-US" sz="2400" dirty="0">
              <a:cs typeface="B Nazanin" pitchFamily="2" charset="-78"/>
            </a:endParaRPr>
          </a:p>
          <a:p>
            <a:pPr lvl="0">
              <a:buFont typeface="Arial" pitchFamily="34" charset="0"/>
              <a:buChar char="•"/>
            </a:pPr>
            <a:r>
              <a:rPr lang="fa-IR" sz="2400" dirty="0">
                <a:cs typeface="B Nazanin" pitchFamily="2" charset="-78"/>
              </a:rPr>
              <a:t>گروه مطالعاتی فعال در دانشگاه</a:t>
            </a:r>
            <a:endParaRPr lang="en-US" sz="2400" dirty="0">
              <a:cs typeface="B Nazanin" pitchFamily="2" charset="-78"/>
            </a:endParaRPr>
          </a:p>
          <a:p>
            <a:pPr lvl="0">
              <a:buFont typeface="Arial" pitchFamily="34" charset="0"/>
              <a:buChar char="•"/>
            </a:pPr>
            <a:r>
              <a:rPr lang="fa-IR" sz="2400" dirty="0">
                <a:cs typeface="B Nazanin" pitchFamily="2" charset="-78"/>
              </a:rPr>
              <a:t>اسم </a:t>
            </a:r>
            <a:r>
              <a:rPr lang="fa-IR" sz="2400" dirty="0" smtClean="0">
                <a:cs typeface="B Nazanin" pitchFamily="2" charset="-78"/>
              </a:rPr>
              <a:t>دانشکده و دانشگاه</a:t>
            </a:r>
            <a:endParaRPr lang="en-US" sz="2400" dirty="0">
              <a:cs typeface="B Nazanin" pitchFamily="2" charset="-78"/>
            </a:endParaRPr>
          </a:p>
          <a:p>
            <a:pPr lvl="0">
              <a:buFont typeface="Arial" pitchFamily="34" charset="0"/>
              <a:buChar char="•"/>
            </a:pPr>
            <a:r>
              <a:rPr lang="fa-IR" sz="2400" dirty="0">
                <a:cs typeface="B Nazanin" pitchFamily="2" charset="-78"/>
              </a:rPr>
              <a:t>اسم  شهر و </a:t>
            </a:r>
            <a:r>
              <a:rPr lang="fa-IR" sz="2400" dirty="0" smtClean="0">
                <a:cs typeface="B Nazanin" pitchFamily="2" charset="-78"/>
              </a:rPr>
              <a:t>کشور</a:t>
            </a:r>
            <a:endParaRPr lang="en-US" sz="2400" dirty="0">
              <a:cs typeface="B Nazanin" pitchFamily="2" charset="-78"/>
            </a:endParaRPr>
          </a:p>
          <a:p>
            <a:pPr lvl="0">
              <a:buFont typeface="Arial" pitchFamily="34" charset="0"/>
              <a:buChar char="•"/>
            </a:pPr>
            <a:r>
              <a:rPr lang="fa-IR" sz="2400" dirty="0" smtClean="0">
                <a:cs typeface="B Nazanin" pitchFamily="2" charset="-78"/>
              </a:rPr>
              <a:t>ایمیل </a:t>
            </a:r>
            <a:r>
              <a:rPr lang="fa-IR" sz="2400" dirty="0">
                <a:cs typeface="B Nazanin" pitchFamily="2" charset="-78"/>
              </a:rPr>
              <a:t>(ترجیحا آکادمیک) ذکر شود.</a:t>
            </a:r>
            <a:endParaRPr lang="en-US" sz="2400" dirty="0">
              <a:cs typeface="B Nazanin" pitchFamily="2" charset="-78"/>
            </a:endParaRPr>
          </a:p>
          <a:p>
            <a:pPr lvl="0">
              <a:buFont typeface="Arial" pitchFamily="34" charset="0"/>
              <a:buChar char="•"/>
            </a:pPr>
            <a:r>
              <a:rPr lang="fa-IR" sz="2400" dirty="0">
                <a:cs typeface="B Nazanin" pitchFamily="2" charset="-78"/>
              </a:rPr>
              <a:t>تنها یک </a:t>
            </a:r>
            <a:r>
              <a:rPr lang="en-US" sz="2400" dirty="0">
                <a:cs typeface="B Nazanin" pitchFamily="2" charset="-78"/>
              </a:rPr>
              <a:t>Affiliation</a:t>
            </a:r>
            <a:r>
              <a:rPr lang="fa-IR" sz="2400" dirty="0">
                <a:cs typeface="B Nazanin" pitchFamily="2" charset="-78"/>
              </a:rPr>
              <a:t> بیاید.</a:t>
            </a:r>
            <a:endParaRPr lang="en-US" sz="2400" dirty="0">
              <a:cs typeface="B Nazanin" pitchFamily="2" charset="-78"/>
            </a:endParaRPr>
          </a:p>
          <a:p>
            <a:pPr lvl="0">
              <a:buFont typeface="Arial" pitchFamily="34" charset="0"/>
              <a:buChar char="•"/>
            </a:pPr>
            <a:r>
              <a:rPr lang="fa-IR" sz="2400" dirty="0">
                <a:cs typeface="B Nazanin" pitchFamily="2" charset="-78"/>
              </a:rPr>
              <a:t>ترتیب قرار گرفتن نامها یا بر اساس ساختار پژوهشی </a:t>
            </a:r>
            <a:r>
              <a:rPr lang="fa-IR" sz="2400" dirty="0" smtClean="0">
                <a:cs typeface="B Nazanin" pitchFamily="2" charset="-78"/>
              </a:rPr>
              <a:t>دانشگاه </a:t>
            </a:r>
            <a:r>
              <a:rPr lang="fa-IR" sz="2400" dirty="0">
                <a:cs typeface="B Nazanin" pitchFamily="2" charset="-78"/>
              </a:rPr>
              <a:t>مربوطه است </a:t>
            </a:r>
            <a:r>
              <a:rPr lang="fa-IR" sz="2400" dirty="0" smtClean="0">
                <a:cs typeface="B Nazanin" pitchFamily="2" charset="-78"/>
              </a:rPr>
              <a:t>یا </a:t>
            </a:r>
            <a:r>
              <a:rPr lang="fa-IR" sz="2400" dirty="0">
                <a:cs typeface="B Nazanin" pitchFamily="2" charset="-78"/>
              </a:rPr>
              <a:t>بر </a:t>
            </a:r>
            <a:r>
              <a:rPr lang="fa-IR" sz="2400" dirty="0" smtClean="0">
                <a:cs typeface="B Nazanin" pitchFamily="2" charset="-78"/>
              </a:rPr>
              <a:t>اساس </a:t>
            </a:r>
            <a:r>
              <a:rPr lang="fa-IR" sz="2400" dirty="0">
                <a:cs typeface="B Nazanin" pitchFamily="2" charset="-78"/>
              </a:rPr>
              <a:t>میزان همکاری و مشارکت </a:t>
            </a:r>
            <a:r>
              <a:rPr lang="fa-IR" sz="2400" dirty="0" smtClean="0">
                <a:cs typeface="B Nazanin" pitchFamily="2" charset="-78"/>
              </a:rPr>
              <a:t>افراد</a:t>
            </a:r>
          </a:p>
          <a:p>
            <a:pPr lvl="0">
              <a:buFont typeface="Arial" pitchFamily="34" charset="0"/>
              <a:buChar char="•"/>
            </a:pPr>
            <a:r>
              <a:rPr lang="fa-IR" sz="2400" dirty="0" smtClean="0">
                <a:cs typeface="B Nazanin" pitchFamily="2" charset="-78"/>
              </a:rPr>
              <a:t>نوسنده مسئول مکاتبات (</a:t>
            </a:r>
            <a:r>
              <a:rPr lang="en-US" sz="2400" dirty="0" smtClean="0">
                <a:cs typeface="B Nazanin" pitchFamily="2" charset="-78"/>
              </a:rPr>
              <a:t>Corresponding Author</a:t>
            </a:r>
            <a:r>
              <a:rPr lang="fa-IR" sz="2400" dirty="0" smtClean="0">
                <a:cs typeface="B Nazanin" pitchFamily="2" charset="-78"/>
              </a:rPr>
              <a:t>)مشخص شود.</a:t>
            </a:r>
            <a:endParaRPr lang="en-US" sz="2400" dirty="0">
              <a:cs typeface="B Nazanin" pitchFamily="2" charset="-78"/>
            </a:endParaRPr>
          </a:p>
        </p:txBody>
      </p:sp>
      <p:pic>
        <p:nvPicPr>
          <p:cNvPr id="6" name="Picture 5" descr="download (1).jpg"/>
          <p:cNvPicPr>
            <a:picLocks noChangeAspect="1"/>
          </p:cNvPicPr>
          <p:nvPr/>
        </p:nvPicPr>
        <p:blipFill>
          <a:blip r:embed="rId2" cstate="print"/>
          <a:stretch>
            <a:fillRect/>
          </a:stretch>
        </p:blipFill>
        <p:spPr>
          <a:xfrm>
            <a:off x="539552" y="1916832"/>
            <a:ext cx="3288392" cy="2209790"/>
          </a:xfrm>
          <a:prstGeom prst="rect">
            <a:avLst/>
          </a:prstGeom>
        </p:spPr>
      </p:pic>
      <p:pic>
        <p:nvPicPr>
          <p:cNvPr id="1029" name="Picture 5"/>
          <p:cNvPicPr>
            <a:picLocks noChangeAspect="1" noChangeArrowheads="1"/>
          </p:cNvPicPr>
          <p:nvPr/>
        </p:nvPicPr>
        <p:blipFill>
          <a:blip r:embed="rId3" cstate="print"/>
          <a:srcRect/>
          <a:stretch>
            <a:fillRect/>
          </a:stretch>
        </p:blipFill>
        <p:spPr bwMode="auto">
          <a:xfrm>
            <a:off x="395536" y="5301208"/>
            <a:ext cx="8181975" cy="13681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5616" y="260648"/>
            <a:ext cx="6624736" cy="630942"/>
          </a:xfrm>
          <a:prstGeom prst="rect">
            <a:avLst/>
          </a:prstGeom>
          <a:noFill/>
        </p:spPr>
        <p:txBody>
          <a:bodyPr wrap="square" rtlCol="1">
            <a:spAutoFit/>
          </a:bodyPr>
          <a:lstStyle/>
          <a:p>
            <a:pPr algn="ctr"/>
            <a:r>
              <a:rPr lang="fa-IR" sz="3500" dirty="0" smtClean="0">
                <a:cs typeface="B Nazanin" pitchFamily="2" charset="-78"/>
              </a:rPr>
              <a:t>پاسخ به داوری</a:t>
            </a:r>
            <a:endParaRPr lang="fa-IR" sz="3500" dirty="0">
              <a:cs typeface="B Nazanin" pitchFamily="2" charset="-78"/>
            </a:endParaRPr>
          </a:p>
        </p:txBody>
      </p:sp>
      <p:sp>
        <p:nvSpPr>
          <p:cNvPr id="6" name="TextBox 5"/>
          <p:cNvSpPr txBox="1"/>
          <p:nvPr/>
        </p:nvSpPr>
        <p:spPr>
          <a:xfrm>
            <a:off x="539552" y="980728"/>
            <a:ext cx="7920880" cy="2308324"/>
          </a:xfrm>
          <a:prstGeom prst="rect">
            <a:avLst/>
          </a:prstGeom>
          <a:noFill/>
        </p:spPr>
        <p:txBody>
          <a:bodyPr wrap="square" rtlCol="1">
            <a:spAutoFit/>
          </a:bodyPr>
          <a:lstStyle/>
          <a:p>
            <a:r>
              <a:rPr lang="fa-IR" sz="2400" dirty="0" smtClean="0">
                <a:cs typeface="B Nazanin" pitchFamily="2" charset="-78"/>
              </a:rPr>
              <a:t>1- توجه به زمان ارائه پاسخ</a:t>
            </a:r>
          </a:p>
          <a:p>
            <a:endParaRPr lang="fa-IR" sz="2400" dirty="0" smtClean="0">
              <a:cs typeface="B Nazanin" pitchFamily="2" charset="-78"/>
            </a:endParaRPr>
          </a:p>
          <a:p>
            <a:r>
              <a:rPr lang="fa-IR" sz="2400" dirty="0" smtClean="0">
                <a:cs typeface="B Nazanin" pitchFamily="2" charset="-78"/>
              </a:rPr>
              <a:t>2- پاسخ به تمام نظرات داوری به شیوه ای کاملا واضح</a:t>
            </a:r>
          </a:p>
          <a:p>
            <a:r>
              <a:rPr lang="fa-IR" sz="2400" dirty="0" smtClean="0">
                <a:cs typeface="B Nazanin" pitchFamily="2" charset="-78"/>
              </a:rPr>
              <a:t>(مثلا نظرات داوری با یک رنگ و جواب به آنها با رنگ دیگری در زیر آن بیاید)</a:t>
            </a:r>
          </a:p>
          <a:p>
            <a:endParaRPr lang="fa-IR" sz="2400" dirty="0" smtClean="0">
              <a:cs typeface="B Nazanin" pitchFamily="2" charset="-78"/>
            </a:endParaRPr>
          </a:p>
          <a:p>
            <a:r>
              <a:rPr lang="fa-IR" sz="2400" dirty="0" smtClean="0">
                <a:cs typeface="B Nazanin" pitchFamily="2" charset="-78"/>
              </a:rPr>
              <a:t>3- ارائه آنها در </a:t>
            </a:r>
            <a:r>
              <a:rPr lang="en-US" sz="2400" dirty="0" smtClean="0">
                <a:cs typeface="B Nazanin" pitchFamily="2" charset="-78"/>
              </a:rPr>
              <a:t>Cover letter </a:t>
            </a:r>
            <a:r>
              <a:rPr lang="fa-IR" sz="2400" dirty="0" smtClean="0">
                <a:cs typeface="B Nazanin" pitchFamily="2" charset="-78"/>
              </a:rPr>
              <a:t> و هایلایت کردن آنها در متن اصلی مقاله</a:t>
            </a:r>
          </a:p>
        </p:txBody>
      </p:sp>
      <p:pic>
        <p:nvPicPr>
          <p:cNvPr id="5122" name="Picture 2"/>
          <p:cNvPicPr>
            <a:picLocks noChangeAspect="1" noChangeArrowheads="1"/>
          </p:cNvPicPr>
          <p:nvPr/>
        </p:nvPicPr>
        <p:blipFill>
          <a:blip r:embed="rId3" cstate="print"/>
          <a:srcRect/>
          <a:stretch>
            <a:fillRect/>
          </a:stretch>
        </p:blipFill>
        <p:spPr bwMode="auto">
          <a:xfrm>
            <a:off x="395536" y="3212976"/>
            <a:ext cx="8424936" cy="32981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83568" y="764704"/>
            <a:ext cx="7344816" cy="3631763"/>
          </a:xfrm>
          <a:prstGeom prst="rect">
            <a:avLst/>
          </a:prstGeom>
          <a:noFill/>
        </p:spPr>
        <p:txBody>
          <a:bodyPr wrap="square" rtlCol="1">
            <a:spAutoFit/>
          </a:bodyPr>
          <a:lstStyle/>
          <a:p>
            <a:r>
              <a:rPr lang="fa-IR" sz="11500" dirty="0" smtClean="0">
                <a:latin typeface="IranNastaliq" pitchFamily="18" charset="0"/>
                <a:cs typeface="IranNastaliq" pitchFamily="18" charset="0"/>
              </a:rPr>
              <a:t>با تشکر از توجه شما دوستان عزیز</a:t>
            </a:r>
          </a:p>
          <a:p>
            <a:endParaRPr lang="fa-IR" sz="11500" dirty="0">
              <a:latin typeface="IranNastaliq" pitchFamily="18" charset="0"/>
              <a:cs typeface="IranNastaliq" pitchFamily="18" charset="0"/>
            </a:endParaRPr>
          </a:p>
        </p:txBody>
      </p:sp>
      <p:pic>
        <p:nvPicPr>
          <p:cNvPr id="9" name="Picture 8" descr="images.jpg"/>
          <p:cNvPicPr>
            <a:picLocks noChangeAspect="1"/>
          </p:cNvPicPr>
          <p:nvPr/>
        </p:nvPicPr>
        <p:blipFill>
          <a:blip r:embed="rId3" cstate="print"/>
          <a:stretch>
            <a:fillRect/>
          </a:stretch>
        </p:blipFill>
        <p:spPr>
          <a:xfrm>
            <a:off x="2915816" y="2490028"/>
            <a:ext cx="4104456" cy="404997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 (2).jpg"/>
          <p:cNvPicPr>
            <a:picLocks noChangeAspect="1"/>
          </p:cNvPicPr>
          <p:nvPr/>
        </p:nvPicPr>
        <p:blipFill>
          <a:blip r:embed="rId2" cstate="print"/>
          <a:stretch>
            <a:fillRect/>
          </a:stretch>
        </p:blipFill>
        <p:spPr>
          <a:xfrm>
            <a:off x="107504" y="3408932"/>
            <a:ext cx="4032448" cy="3404444"/>
          </a:xfrm>
          <a:prstGeom prst="rect">
            <a:avLst/>
          </a:prstGeom>
        </p:spPr>
      </p:pic>
      <p:sp>
        <p:nvSpPr>
          <p:cNvPr id="2" name="Rectangle 1"/>
          <p:cNvSpPr/>
          <p:nvPr/>
        </p:nvSpPr>
        <p:spPr>
          <a:xfrm>
            <a:off x="2771800" y="188640"/>
            <a:ext cx="3232488" cy="630942"/>
          </a:xfrm>
          <a:prstGeom prst="rect">
            <a:avLst/>
          </a:prstGeom>
        </p:spPr>
        <p:txBody>
          <a:bodyPr wrap="none">
            <a:spAutoFit/>
          </a:bodyPr>
          <a:lstStyle/>
          <a:p>
            <a:r>
              <a:rPr lang="fa-IR" sz="3500" b="1" dirty="0">
                <a:effectLst>
                  <a:outerShdw blurRad="38100" dist="38100" dir="2700000" algn="tl">
                    <a:srgbClr val="000000">
                      <a:alpha val="43137"/>
                    </a:srgbClr>
                  </a:outerShdw>
                </a:effectLst>
                <a:cs typeface="B Nazanin" pitchFamily="2" charset="-78"/>
              </a:rPr>
              <a:t>چکیده یا </a:t>
            </a:r>
            <a:r>
              <a:rPr lang="en-US" sz="3500" b="1" dirty="0">
                <a:effectLst>
                  <a:outerShdw blurRad="38100" dist="38100" dir="2700000" algn="tl">
                    <a:srgbClr val="000000">
                      <a:alpha val="43137"/>
                    </a:srgbClr>
                  </a:outerShdw>
                </a:effectLst>
                <a:cs typeface="B Nazanin" pitchFamily="2" charset="-78"/>
              </a:rPr>
              <a:t>Abstract</a:t>
            </a:r>
          </a:p>
        </p:txBody>
      </p:sp>
      <p:sp>
        <p:nvSpPr>
          <p:cNvPr id="33793" name="Rectangle 1"/>
          <p:cNvSpPr>
            <a:spLocks noChangeArrowheads="1"/>
          </p:cNvSpPr>
          <p:nvPr/>
        </p:nvSpPr>
        <p:spPr bwMode="auto">
          <a:xfrm>
            <a:off x="467544" y="1412776"/>
            <a:ext cx="81724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چکیده خلاصه بسیار فشرده از کل کار پژوهشی است (حدودا 150 تا 250 واژه)</a:t>
            </a: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چکیده معرف کار شماست و نقطه جلب توجه داوران (چکیده = ویترین کار)</a:t>
            </a:r>
          </a:p>
          <a:p>
            <a:pPr lvl="0" eaLnBrk="0" fontAlgn="base" hangingPunct="0">
              <a:spcBef>
                <a:spcPct val="0"/>
              </a:spcBef>
              <a:spcAft>
                <a:spcPct val="0"/>
              </a:spcAft>
              <a:buFontTx/>
              <a:buChar char="•"/>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از علائم اختصاری در متن چکیده جلوگیری کنید.</a:t>
            </a: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lvl="0" eaLnBrk="0" fontAlgn="base" hangingPunct="0">
              <a:spcBef>
                <a:spcPct val="0"/>
              </a:spcBef>
              <a:spcAft>
                <a:spcPct val="0"/>
              </a:spcAft>
              <a:buFontTx/>
              <a:buChar char="•"/>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از ارجاع به نویسندگان (یا ذکر منبع) یا ارجاع به جدول یا تصویری جلوگیری شود.</a:t>
            </a: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lvl="0" eaLnBrk="0" fontAlgn="base" hangingPunct="0">
              <a:spcBef>
                <a:spcPct val="0"/>
              </a:spcBef>
              <a:spcAft>
                <a:spcPct val="0"/>
              </a:spcAft>
              <a:buFontTx/>
              <a:buChar char="•"/>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در این قسمت فقط گزارش کنید و نه نقد</a:t>
            </a: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lvl="0" eaLnBrk="0" fontAlgn="base" hangingPunct="0">
              <a:spcBef>
                <a:spcPct val="0"/>
              </a:spcBef>
              <a:spcAft>
                <a:spcPct val="0"/>
              </a:spcAft>
              <a:buFontTx/>
              <a:buChar char="•"/>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فعل و زمان جملات،‌ به صورت ماضی یا همان گذشته باشد.</a:t>
            </a:r>
            <a:endParaRPr kumimoji="0" lang="fa-IR"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marL="0" marR="0" lvl="0" indent="0" algn="r" defTabSz="914400" rtl="1" eaLnBrk="0" fontAlgn="base" latinLnBrk="0" hangingPunct="0">
              <a:lnSpc>
                <a:spcPct val="100000"/>
              </a:lnSpc>
              <a:spcBef>
                <a:spcPct val="0"/>
              </a:spcBef>
              <a:spcAft>
                <a:spcPct val="0"/>
              </a:spcAft>
              <a:buClrTx/>
              <a:buSzTx/>
              <a:tabLst/>
            </a:pPr>
            <a:endParaRPr kumimoji="0" lang="fa-IR" sz="2500" b="0" i="0" u="none" strike="noStrike" cap="none" normalizeH="0" baseline="0" dirty="0" smtClean="0">
              <a:ln>
                <a:noFill/>
              </a:ln>
              <a:solidFill>
                <a:schemeClr val="tx1"/>
              </a:solidFill>
              <a:effectLst/>
              <a:latin typeface="Arial" pitchFamily="34" charset="0"/>
              <a:cs typeface="B Nazanin" pitchFamily="2" charset="-78"/>
            </a:endParaRPr>
          </a:p>
        </p:txBody>
      </p:sp>
      <p:sp>
        <p:nvSpPr>
          <p:cNvPr id="5" name="5-Point Star 4"/>
          <p:cNvSpPr/>
          <p:nvPr/>
        </p:nvSpPr>
        <p:spPr>
          <a:xfrm>
            <a:off x="4139952" y="4293096"/>
            <a:ext cx="3888432" cy="20882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3000" dirty="0" smtClean="0"/>
              <a:t>گل مطالب</a:t>
            </a:r>
            <a:endParaRPr lang="fa-IR" sz="3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800" y="188640"/>
            <a:ext cx="3232488" cy="630942"/>
          </a:xfrm>
          <a:prstGeom prst="rect">
            <a:avLst/>
          </a:prstGeom>
        </p:spPr>
        <p:txBody>
          <a:bodyPr wrap="none">
            <a:spAutoFit/>
          </a:bodyPr>
          <a:lstStyle/>
          <a:p>
            <a:r>
              <a:rPr lang="fa-IR" sz="3500" b="1" dirty="0">
                <a:effectLst>
                  <a:outerShdw blurRad="38100" dist="38100" dir="2700000" algn="tl">
                    <a:srgbClr val="000000">
                      <a:alpha val="43137"/>
                    </a:srgbClr>
                  </a:outerShdw>
                </a:effectLst>
                <a:cs typeface="B Nazanin" pitchFamily="2" charset="-78"/>
              </a:rPr>
              <a:t>چکیده یا </a:t>
            </a:r>
            <a:r>
              <a:rPr lang="en-US" sz="3500" b="1" dirty="0">
                <a:effectLst>
                  <a:outerShdw blurRad="38100" dist="38100" dir="2700000" algn="tl">
                    <a:srgbClr val="000000">
                      <a:alpha val="43137"/>
                    </a:srgbClr>
                  </a:outerShdw>
                </a:effectLst>
                <a:cs typeface="B Nazanin" pitchFamily="2" charset="-78"/>
              </a:rPr>
              <a:t>Abstract</a:t>
            </a:r>
          </a:p>
        </p:txBody>
      </p:sp>
      <p:sp>
        <p:nvSpPr>
          <p:cNvPr id="4" name="Rectangle 3"/>
          <p:cNvSpPr/>
          <p:nvPr/>
        </p:nvSpPr>
        <p:spPr>
          <a:xfrm>
            <a:off x="827584" y="1052736"/>
            <a:ext cx="7776864" cy="3170099"/>
          </a:xfrm>
          <a:prstGeom prst="rect">
            <a:avLst/>
          </a:prstGeom>
        </p:spPr>
        <p:txBody>
          <a:bodyPr wrap="square">
            <a:spAutoFit/>
          </a:bodyPr>
          <a:lstStyle/>
          <a:p>
            <a:pPr lvl="0" eaLnBrk="0" fontAlgn="base" hangingPunct="0">
              <a:spcBef>
                <a:spcPct val="0"/>
              </a:spcBef>
              <a:spcAft>
                <a:spcPct val="0"/>
              </a:spcAft>
              <a:buFontTx/>
              <a:buChar char="•"/>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چکیده شامل موارد زیر بایستی باشد؛</a:t>
            </a:r>
          </a:p>
          <a:p>
            <a:pPr lvl="0" eaLnBrk="0" fontAlgn="base" hangingPunct="0">
              <a:spcBef>
                <a:spcPct val="0"/>
              </a:spcBef>
              <a:spcAft>
                <a:spcPct val="0"/>
              </a:spcAft>
            </a:pP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lvl="0" eaLnBrk="0" fontAlgn="base" hangingPunct="0">
              <a:spcBef>
                <a:spcPct val="0"/>
              </a:spcBef>
              <a:spcAft>
                <a:spcPct val="0"/>
              </a:spcAft>
              <a:buFont typeface="Wingdings" pitchFamily="2" charset="2"/>
              <a:buChar char="Ø"/>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هدف و قلمرو مکانی تحقیق</a:t>
            </a: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lvl="0" eaLnBrk="0" fontAlgn="base" hangingPunct="0">
              <a:spcBef>
                <a:spcPct val="0"/>
              </a:spcBef>
              <a:spcAft>
                <a:spcPct val="0"/>
              </a:spcAft>
              <a:buFont typeface="Wingdings" pitchFamily="2" charset="2"/>
              <a:buChar char="Ø"/>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روش تحقیق، جامعه و نمونه </a:t>
            </a: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lvl="0" eaLnBrk="0" fontAlgn="base" hangingPunct="0">
              <a:spcBef>
                <a:spcPct val="0"/>
              </a:spcBef>
              <a:spcAft>
                <a:spcPct val="0"/>
              </a:spcAft>
              <a:buFont typeface="Wingdings" pitchFamily="2" charset="2"/>
              <a:buChar char="Ø"/>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ابزارها و آزمونهای کلیدی تحقیق</a:t>
            </a: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lvl="0" eaLnBrk="0" fontAlgn="base" hangingPunct="0">
              <a:spcBef>
                <a:spcPct val="0"/>
              </a:spcBef>
              <a:spcAft>
                <a:spcPct val="0"/>
              </a:spcAft>
              <a:buFont typeface="Wingdings" pitchFamily="2" charset="2"/>
              <a:buChar char="Ø"/>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جنبه نواورانه تحقیق (</a:t>
            </a:r>
            <a:r>
              <a:rPr kumimoji="0" lang="en-US" sz="2500" b="0" i="1" u="none" strike="noStrike" cap="none" normalizeH="0" baseline="0" dirty="0" smtClean="0">
                <a:ln>
                  <a:noFill/>
                </a:ln>
                <a:solidFill>
                  <a:schemeClr val="tx1"/>
                </a:solidFill>
                <a:effectLst/>
                <a:latin typeface="Calibri" pitchFamily="34" charset="0"/>
                <a:ea typeface="Calibri" pitchFamily="34" charset="0"/>
                <a:cs typeface="B Nazanin" pitchFamily="2" charset="-78"/>
              </a:rPr>
              <a:t>Innovation</a:t>
            </a:r>
            <a:r>
              <a:rPr kumimoji="0" lang="en-US"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a:t>
            </a: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 یا </a:t>
            </a:r>
            <a:r>
              <a:rPr kumimoji="0" lang="en-US" sz="2500" b="0" i="1" u="none" strike="noStrike" cap="none" normalizeH="0" baseline="0" dirty="0" smtClean="0">
                <a:ln>
                  <a:noFill/>
                </a:ln>
                <a:solidFill>
                  <a:schemeClr val="tx1"/>
                </a:solidFill>
                <a:effectLst/>
                <a:latin typeface="Calibri" pitchFamily="34" charset="0"/>
                <a:ea typeface="Calibri" pitchFamily="34" charset="0"/>
                <a:cs typeface="B Nazanin" pitchFamily="2" charset="-78"/>
              </a:rPr>
              <a:t>Contribution</a:t>
            </a: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a:t>
            </a:r>
          </a:p>
          <a:p>
            <a:pPr lvl="0" algn="ctr" eaLnBrk="0" fontAlgn="base" hangingPunct="0">
              <a:spcBef>
                <a:spcPct val="0"/>
              </a:spcBef>
              <a:spcAft>
                <a:spcPct val="0"/>
              </a:spcAft>
            </a:pPr>
            <a:r>
              <a:rPr lang="fa-IR" sz="2500" dirty="0" smtClean="0">
                <a:latin typeface="Calibri" pitchFamily="34" charset="0"/>
                <a:ea typeface="Calibri" pitchFamily="34" charset="0"/>
                <a:cs typeface="B Nazanin" pitchFamily="2" charset="-78"/>
              </a:rPr>
              <a:t>    </a:t>
            </a: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انواع نواوری در تحقیق: در عنوان یا در روش تحقیق</a:t>
            </a: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a:p>
            <a:pPr lvl="0" eaLnBrk="0" fontAlgn="base" hangingPunct="0">
              <a:spcBef>
                <a:spcPct val="0"/>
              </a:spcBef>
              <a:spcAft>
                <a:spcPct val="0"/>
              </a:spcAft>
              <a:buFont typeface="Wingdings" pitchFamily="2" charset="2"/>
              <a:buChar char="Ø"/>
            </a:pP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یافته های عمده و کلیدی تحقیق (</a:t>
            </a:r>
            <a:r>
              <a:rPr kumimoji="0" lang="en-US" sz="2500" b="0" i="1" u="none" strike="noStrike" cap="none" normalizeH="0" baseline="0" dirty="0" smtClean="0">
                <a:ln>
                  <a:noFill/>
                </a:ln>
                <a:solidFill>
                  <a:schemeClr val="tx1"/>
                </a:solidFill>
                <a:effectLst/>
                <a:latin typeface="Calibri" pitchFamily="34" charset="0"/>
                <a:ea typeface="Calibri" pitchFamily="34" charset="0"/>
                <a:cs typeface="B Nazanin" pitchFamily="2" charset="-78"/>
              </a:rPr>
              <a:t>Findings</a:t>
            </a:r>
            <a:r>
              <a:rPr kumimoji="0" lang="fa-IR" sz="2500" b="0" i="0" u="none" strike="noStrike" cap="none" normalizeH="0" baseline="0" dirty="0" smtClean="0">
                <a:ln>
                  <a:noFill/>
                </a:ln>
                <a:solidFill>
                  <a:schemeClr val="tx1"/>
                </a:solidFill>
                <a:effectLst/>
                <a:latin typeface="Calibri" pitchFamily="34" charset="0"/>
                <a:ea typeface="Calibri" pitchFamily="34" charset="0"/>
                <a:cs typeface="B Nazanin" pitchFamily="2" charset="-78"/>
              </a:rPr>
              <a:t>)....جزیی نگاری ممنوع</a:t>
            </a:r>
            <a:endParaRPr kumimoji="0" lang="en-US" sz="2500" b="0" i="0" u="none" strike="noStrike" cap="none" normalizeH="0" baseline="0" dirty="0" smtClean="0">
              <a:ln>
                <a:noFill/>
              </a:ln>
              <a:solidFill>
                <a:schemeClr val="tx1"/>
              </a:solidFill>
              <a:effectLst/>
              <a:latin typeface="Arial" pitchFamily="34" charset="0"/>
              <a:cs typeface="B Nazanin" pitchFamily="2" charset="-78"/>
            </a:endParaRPr>
          </a:p>
        </p:txBody>
      </p:sp>
      <p:pic>
        <p:nvPicPr>
          <p:cNvPr id="5" name="Picture 4" descr="download (2).jpg"/>
          <p:cNvPicPr>
            <a:picLocks noChangeAspect="1"/>
          </p:cNvPicPr>
          <p:nvPr/>
        </p:nvPicPr>
        <p:blipFill>
          <a:blip r:embed="rId2" cstate="print"/>
          <a:stretch>
            <a:fillRect/>
          </a:stretch>
        </p:blipFill>
        <p:spPr>
          <a:xfrm>
            <a:off x="323528" y="4245138"/>
            <a:ext cx="2933307" cy="2612862"/>
          </a:xfrm>
          <a:prstGeom prst="rect">
            <a:avLst/>
          </a:prstGeom>
        </p:spPr>
      </p:pic>
      <p:pic>
        <p:nvPicPr>
          <p:cNvPr id="6" name="Picture 5" descr="00.jpg"/>
          <p:cNvPicPr>
            <a:picLocks noChangeAspect="1"/>
          </p:cNvPicPr>
          <p:nvPr/>
        </p:nvPicPr>
        <p:blipFill>
          <a:blip r:embed="rId3" cstate="print"/>
          <a:stretch>
            <a:fillRect/>
          </a:stretch>
        </p:blipFill>
        <p:spPr>
          <a:xfrm>
            <a:off x="395536" y="1052736"/>
            <a:ext cx="3557756" cy="194421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800" y="188640"/>
            <a:ext cx="3232488" cy="630942"/>
          </a:xfrm>
          <a:prstGeom prst="rect">
            <a:avLst/>
          </a:prstGeom>
        </p:spPr>
        <p:txBody>
          <a:bodyPr wrap="none">
            <a:spAutoFit/>
          </a:bodyPr>
          <a:lstStyle/>
          <a:p>
            <a:r>
              <a:rPr lang="fa-IR" sz="3500" b="1" dirty="0">
                <a:effectLst>
                  <a:outerShdw blurRad="38100" dist="38100" dir="2700000" algn="tl">
                    <a:srgbClr val="000000">
                      <a:alpha val="43137"/>
                    </a:srgbClr>
                  </a:outerShdw>
                </a:effectLst>
                <a:cs typeface="B Nazanin" pitchFamily="2" charset="-78"/>
              </a:rPr>
              <a:t>چکیده یا </a:t>
            </a:r>
            <a:r>
              <a:rPr lang="en-US" sz="3500" b="1" dirty="0">
                <a:effectLst>
                  <a:outerShdw blurRad="38100" dist="38100" dir="2700000" algn="tl">
                    <a:srgbClr val="000000">
                      <a:alpha val="43137"/>
                    </a:srgbClr>
                  </a:outerShdw>
                </a:effectLst>
                <a:cs typeface="B Nazanin" pitchFamily="2" charset="-78"/>
              </a:rPr>
              <a:t>Abstract</a:t>
            </a:r>
          </a:p>
        </p:txBody>
      </p:sp>
      <p:pic>
        <p:nvPicPr>
          <p:cNvPr id="2051" name="Picture 3"/>
          <p:cNvPicPr>
            <a:picLocks noChangeAspect="1" noChangeArrowheads="1"/>
          </p:cNvPicPr>
          <p:nvPr/>
        </p:nvPicPr>
        <p:blipFill>
          <a:blip r:embed="rId2" cstate="print"/>
          <a:srcRect/>
          <a:stretch>
            <a:fillRect/>
          </a:stretch>
        </p:blipFill>
        <p:spPr bwMode="auto">
          <a:xfrm>
            <a:off x="528638" y="764705"/>
            <a:ext cx="8086725"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1800" y="188640"/>
            <a:ext cx="3232488" cy="630942"/>
          </a:xfrm>
          <a:prstGeom prst="rect">
            <a:avLst/>
          </a:prstGeom>
        </p:spPr>
        <p:txBody>
          <a:bodyPr wrap="none">
            <a:spAutoFit/>
          </a:bodyPr>
          <a:lstStyle/>
          <a:p>
            <a:r>
              <a:rPr lang="fa-IR" sz="3500" b="1" dirty="0">
                <a:effectLst>
                  <a:outerShdw blurRad="38100" dist="38100" dir="2700000" algn="tl">
                    <a:srgbClr val="000000">
                      <a:alpha val="43137"/>
                    </a:srgbClr>
                  </a:outerShdw>
                </a:effectLst>
                <a:cs typeface="B Nazanin" pitchFamily="2" charset="-78"/>
              </a:rPr>
              <a:t>چکیده یا </a:t>
            </a:r>
            <a:r>
              <a:rPr lang="en-US" sz="3500" b="1" dirty="0">
                <a:effectLst>
                  <a:outerShdw blurRad="38100" dist="38100" dir="2700000" algn="tl">
                    <a:srgbClr val="000000">
                      <a:alpha val="43137"/>
                    </a:srgbClr>
                  </a:outerShdw>
                </a:effectLst>
                <a:cs typeface="B Nazanin" pitchFamily="2" charset="-78"/>
              </a:rPr>
              <a:t>Abstract</a:t>
            </a:r>
          </a:p>
        </p:txBody>
      </p:sp>
      <p:pic>
        <p:nvPicPr>
          <p:cNvPr id="3075" name="Picture 3"/>
          <p:cNvPicPr>
            <a:picLocks noChangeAspect="1" noChangeArrowheads="1"/>
          </p:cNvPicPr>
          <p:nvPr/>
        </p:nvPicPr>
        <p:blipFill>
          <a:blip r:embed="rId2" cstate="print"/>
          <a:srcRect/>
          <a:stretch>
            <a:fillRect/>
          </a:stretch>
        </p:blipFill>
        <p:spPr bwMode="auto">
          <a:xfrm>
            <a:off x="130943" y="908720"/>
            <a:ext cx="8905553"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ownload (3).jpg"/>
          <p:cNvPicPr>
            <a:picLocks noChangeAspect="1"/>
          </p:cNvPicPr>
          <p:nvPr/>
        </p:nvPicPr>
        <p:blipFill>
          <a:blip r:embed="rId2" cstate="print"/>
          <a:stretch>
            <a:fillRect/>
          </a:stretch>
        </p:blipFill>
        <p:spPr>
          <a:xfrm>
            <a:off x="899592" y="3933056"/>
            <a:ext cx="4536504" cy="2686100"/>
          </a:xfrm>
          <a:prstGeom prst="rect">
            <a:avLst/>
          </a:prstGeom>
        </p:spPr>
      </p:pic>
      <p:sp>
        <p:nvSpPr>
          <p:cNvPr id="32769" name="Rectangle 1"/>
          <p:cNvSpPr>
            <a:spLocks noChangeArrowheads="1"/>
          </p:cNvSpPr>
          <p:nvPr/>
        </p:nvSpPr>
        <p:spPr bwMode="auto">
          <a:xfrm>
            <a:off x="2051720" y="219998"/>
            <a:ext cx="5184576" cy="630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کلمات کلیدی (</a:t>
            </a:r>
            <a:r>
              <a:rPr kumimoji="0" lang="en-US"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Key Words</a:t>
            </a:r>
            <a:r>
              <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Calibri" pitchFamily="34" charset="0"/>
                <a:ea typeface="Calibri" pitchFamily="34" charset="0"/>
                <a:cs typeface="B Nazanin" pitchFamily="2" charset="-78"/>
              </a:rPr>
              <a:t>)</a:t>
            </a:r>
            <a:endParaRPr kumimoji="0" lang="fa-IR" sz="35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B Nazanin" pitchFamily="2" charset="-78"/>
            </a:endParaRPr>
          </a:p>
        </p:txBody>
      </p:sp>
      <p:sp>
        <p:nvSpPr>
          <p:cNvPr id="3" name="Rectangle 2"/>
          <p:cNvSpPr/>
          <p:nvPr/>
        </p:nvSpPr>
        <p:spPr>
          <a:xfrm>
            <a:off x="539552" y="2708920"/>
            <a:ext cx="8208912" cy="2400657"/>
          </a:xfrm>
          <a:prstGeom prst="rect">
            <a:avLst/>
          </a:prstGeom>
        </p:spPr>
        <p:txBody>
          <a:bodyPr wrap="square">
            <a:spAutoFit/>
          </a:bodyPr>
          <a:lstStyle/>
          <a:p>
            <a:pPr lvl="0">
              <a:buFont typeface="Arial" pitchFamily="34" charset="0"/>
              <a:buChar char="•"/>
            </a:pPr>
            <a:r>
              <a:rPr lang="fa-IR" sz="3000" dirty="0">
                <a:cs typeface="B Nazanin" pitchFamily="2" charset="-78"/>
              </a:rPr>
              <a:t>راهی است برای دسترسی سریع به مقالات </a:t>
            </a:r>
            <a:r>
              <a:rPr lang="fa-IR" sz="3000" dirty="0" smtClean="0">
                <a:cs typeface="B Nazanin" pitchFamily="2" charset="-78"/>
              </a:rPr>
              <a:t>مرتبط در عمل جستجو</a:t>
            </a:r>
            <a:endParaRPr lang="en-US" sz="3000" dirty="0">
              <a:cs typeface="B Nazanin" pitchFamily="2" charset="-78"/>
            </a:endParaRPr>
          </a:p>
          <a:p>
            <a:pPr lvl="0">
              <a:buFont typeface="Arial" pitchFamily="34" charset="0"/>
              <a:buChar char="•"/>
            </a:pPr>
            <a:r>
              <a:rPr lang="fa-IR" sz="3000" dirty="0">
                <a:cs typeface="B Nazanin" pitchFamily="2" charset="-78"/>
              </a:rPr>
              <a:t>کلمات و واژگان تخصی مقاله ذکر شوند</a:t>
            </a:r>
            <a:r>
              <a:rPr lang="fa-IR" sz="3000" dirty="0" smtClean="0">
                <a:cs typeface="B Nazanin" pitchFamily="2" charset="-78"/>
              </a:rPr>
              <a:t>.(بر اساس عنوان)</a:t>
            </a:r>
            <a:endParaRPr lang="en-US" sz="3000" dirty="0">
              <a:cs typeface="B Nazanin" pitchFamily="2" charset="-78"/>
            </a:endParaRPr>
          </a:p>
          <a:p>
            <a:pPr lvl="0">
              <a:buFont typeface="Arial" pitchFamily="34" charset="0"/>
              <a:buChar char="•"/>
            </a:pPr>
            <a:r>
              <a:rPr lang="fa-IR" sz="3000" dirty="0">
                <a:cs typeface="B Nazanin" pitchFamily="2" charset="-78"/>
              </a:rPr>
              <a:t>بین 6 تا 8 </a:t>
            </a:r>
            <a:r>
              <a:rPr lang="fa-IR" sz="3000" dirty="0" smtClean="0">
                <a:cs typeface="B Nazanin" pitchFamily="2" charset="-78"/>
              </a:rPr>
              <a:t>واژه</a:t>
            </a:r>
          </a:p>
          <a:p>
            <a:pPr lvl="0">
              <a:buFont typeface="Arial" pitchFamily="34" charset="0"/>
              <a:buChar char="•"/>
            </a:pPr>
            <a:r>
              <a:rPr lang="fa-IR" sz="3000" dirty="0" smtClean="0">
                <a:cs typeface="B Nazanin" pitchFamily="2" charset="-78"/>
              </a:rPr>
              <a:t>اسم کشور!!! و یا اسم سازمان!!!!</a:t>
            </a:r>
          </a:p>
          <a:p>
            <a:pPr lvl="0"/>
            <a:endParaRPr lang="en-US" sz="3000" dirty="0">
              <a:cs typeface="B Nazanin" pitchFamily="2" charset="-78"/>
            </a:endParaRPr>
          </a:p>
        </p:txBody>
      </p:sp>
      <p:pic>
        <p:nvPicPr>
          <p:cNvPr id="5" name="Picture 4" descr="download (4).jpg"/>
          <p:cNvPicPr>
            <a:picLocks noChangeAspect="1"/>
          </p:cNvPicPr>
          <p:nvPr/>
        </p:nvPicPr>
        <p:blipFill>
          <a:blip r:embed="rId3" cstate="print"/>
          <a:stretch>
            <a:fillRect/>
          </a:stretch>
        </p:blipFill>
        <p:spPr>
          <a:xfrm>
            <a:off x="971600" y="1052736"/>
            <a:ext cx="7370116" cy="151216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1353</TotalTime>
  <Words>1262</Words>
  <Application>Microsoft Office PowerPoint</Application>
  <PresentationFormat>On-screen Show (4:3)</PresentationFormat>
  <Paragraphs>189</Paragraphs>
  <Slides>41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B Nazanin</vt:lpstr>
      <vt:lpstr>Calibri</vt:lpstr>
      <vt:lpstr>IranNastaliq</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M.Shafiei</dc:creator>
  <cp:lastModifiedBy>AMOZESH</cp:lastModifiedBy>
  <cp:revision>20</cp:revision>
  <dcterms:created xsi:type="dcterms:W3CDTF">2013-12-15T06:50:47Z</dcterms:created>
  <dcterms:modified xsi:type="dcterms:W3CDTF">2018-12-15T17:38:48Z</dcterms:modified>
</cp:coreProperties>
</file>